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8" r:id="rId4"/>
    <p:sldId id="268" r:id="rId5"/>
    <p:sldId id="259" r:id="rId6"/>
    <p:sldId id="269" r:id="rId7"/>
    <p:sldId id="260" r:id="rId8"/>
    <p:sldId id="261" r:id="rId9"/>
    <p:sldId id="273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0557807"/>
              </p:ext>
            </p:extLst>
          </p:nvPr>
        </p:nvGraphicFramePr>
        <p:xfrm>
          <a:off x="1665288" y="2414588"/>
          <a:ext cx="5813425" cy="2920176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Marcela Götzová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VY_32_Inovace_3283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be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- klad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be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1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názorně vysvětluje a procvičuje časování slovesa 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be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v kladu.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3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zvládá jednoduché věty a konverzace s použitím slovesa to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be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9783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/>
                </a:solidFill>
              </a:rPr>
              <a:t>Časování slovesa to </a:t>
            </a:r>
            <a:r>
              <a:rPr lang="cs-CZ" b="1" dirty="0" err="1" smtClean="0">
                <a:solidFill>
                  <a:schemeClr val="accent4"/>
                </a:solidFill>
              </a:rPr>
              <a:t>be</a:t>
            </a:r>
            <a:r>
              <a:rPr lang="cs-CZ" b="1" dirty="0" smtClean="0">
                <a:solidFill>
                  <a:schemeClr val="accent4"/>
                </a:solidFill>
              </a:rPr>
              <a:t> - klad</a:t>
            </a:r>
            <a:endParaRPr lang="cs-CZ" b="1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             já jsem</a:t>
            </a:r>
          </a:p>
          <a:p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are         ty jsi</a:t>
            </a:r>
          </a:p>
          <a:p>
            <a:r>
              <a:rPr lang="cs-CZ" dirty="0"/>
              <a:t>h</a:t>
            </a:r>
            <a:r>
              <a:rPr lang="cs-CZ" dirty="0" smtClean="0"/>
              <a:t>e </a:t>
            </a:r>
            <a:r>
              <a:rPr lang="cs-CZ" dirty="0" err="1" smtClean="0"/>
              <a:t>is</a:t>
            </a:r>
            <a:r>
              <a:rPr lang="cs-CZ" dirty="0" smtClean="0"/>
              <a:t>              on je</a:t>
            </a:r>
          </a:p>
          <a:p>
            <a:r>
              <a:rPr lang="cs-CZ" dirty="0" err="1"/>
              <a:t>s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          ona je</a:t>
            </a:r>
          </a:p>
          <a:p>
            <a:r>
              <a:rPr lang="cs-CZ" dirty="0" err="1"/>
              <a:t>i</a:t>
            </a:r>
            <a:r>
              <a:rPr lang="cs-CZ" dirty="0" err="1" smtClean="0"/>
              <a:t>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             ono je</a:t>
            </a:r>
          </a:p>
          <a:p>
            <a:r>
              <a:rPr lang="cs-CZ" dirty="0" err="1"/>
              <a:t>w</a:t>
            </a:r>
            <a:r>
              <a:rPr lang="cs-CZ" dirty="0" err="1" smtClean="0"/>
              <a:t>e</a:t>
            </a:r>
            <a:r>
              <a:rPr lang="cs-CZ" dirty="0" smtClean="0"/>
              <a:t> are          my jsme</a:t>
            </a:r>
          </a:p>
          <a:p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are         vy jste</a:t>
            </a:r>
          </a:p>
          <a:p>
            <a:r>
              <a:rPr lang="cs-CZ" dirty="0" err="1"/>
              <a:t>t</a:t>
            </a:r>
            <a:r>
              <a:rPr lang="cs-CZ" dirty="0" err="1" smtClean="0"/>
              <a:t>hey</a:t>
            </a:r>
            <a:r>
              <a:rPr lang="cs-CZ" dirty="0" smtClean="0"/>
              <a:t> are       oni jsou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I´m</a:t>
            </a:r>
            <a:r>
              <a:rPr lang="cs-CZ" dirty="0" smtClean="0"/>
              <a:t> </a:t>
            </a:r>
          </a:p>
          <a:p>
            <a:r>
              <a:rPr lang="cs-CZ" dirty="0" err="1"/>
              <a:t>y</a:t>
            </a:r>
            <a:r>
              <a:rPr lang="cs-CZ" dirty="0" err="1" smtClean="0"/>
              <a:t>ou´re</a:t>
            </a:r>
            <a:endParaRPr lang="cs-CZ" dirty="0" smtClean="0"/>
          </a:p>
          <a:p>
            <a:r>
              <a:rPr lang="cs-CZ" dirty="0" err="1"/>
              <a:t>h</a:t>
            </a:r>
            <a:r>
              <a:rPr lang="cs-CZ" dirty="0" err="1" smtClean="0"/>
              <a:t>e´s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he´s</a:t>
            </a:r>
            <a:endParaRPr lang="cs-CZ" dirty="0" smtClean="0"/>
          </a:p>
          <a:p>
            <a:r>
              <a:rPr lang="cs-CZ" dirty="0" err="1"/>
              <a:t>i</a:t>
            </a:r>
            <a:r>
              <a:rPr lang="cs-CZ" dirty="0" err="1" smtClean="0"/>
              <a:t>t´s</a:t>
            </a:r>
            <a:endParaRPr lang="cs-CZ" dirty="0" smtClean="0"/>
          </a:p>
          <a:p>
            <a:r>
              <a:rPr lang="cs-CZ" dirty="0" err="1"/>
              <a:t>w</a:t>
            </a:r>
            <a:r>
              <a:rPr lang="cs-CZ" dirty="0" err="1" smtClean="0"/>
              <a:t>e´re</a:t>
            </a:r>
            <a:endParaRPr lang="cs-CZ" dirty="0" smtClean="0"/>
          </a:p>
          <a:p>
            <a:r>
              <a:rPr lang="cs-CZ" dirty="0" err="1"/>
              <a:t>y</a:t>
            </a:r>
            <a:r>
              <a:rPr lang="cs-CZ" dirty="0" err="1" smtClean="0"/>
              <a:t>ou´re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hey´re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Long </a:t>
            </a:r>
            <a:r>
              <a:rPr lang="cs-CZ" dirty="0" err="1" smtClean="0"/>
              <a:t>forms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925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Circle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word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  </a:t>
            </a:r>
            <a:r>
              <a:rPr lang="cs-CZ" dirty="0" err="1" smtClean="0"/>
              <a:t>am</a:t>
            </a:r>
            <a:r>
              <a:rPr lang="cs-CZ" dirty="0" smtClean="0"/>
              <a:t>/are 12.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 </a:t>
            </a:r>
            <a:r>
              <a:rPr lang="cs-CZ" dirty="0" err="1" smtClean="0"/>
              <a:t>am</a:t>
            </a:r>
            <a:r>
              <a:rPr lang="cs-CZ" dirty="0" smtClean="0"/>
              <a:t>/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radio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 </a:t>
            </a:r>
            <a:r>
              <a:rPr lang="cs-CZ" dirty="0" err="1" smtClean="0"/>
              <a:t>is</a:t>
            </a:r>
            <a:r>
              <a:rPr lang="cs-CZ" dirty="0" smtClean="0"/>
              <a:t>/are </a:t>
            </a:r>
            <a:r>
              <a:rPr lang="cs-CZ" dirty="0" err="1" smtClean="0"/>
              <a:t>Mrs</a:t>
            </a:r>
            <a:r>
              <a:rPr lang="cs-CZ" dirty="0" smtClean="0"/>
              <a:t> </a:t>
            </a:r>
            <a:r>
              <a:rPr lang="cs-CZ" dirty="0" err="1" smtClean="0"/>
              <a:t>Wood</a:t>
            </a:r>
            <a:r>
              <a:rPr lang="cs-CZ" dirty="0" smtClean="0"/>
              <a:t>.</a:t>
            </a:r>
          </a:p>
          <a:p>
            <a:r>
              <a:rPr lang="cs-CZ" dirty="0" smtClean="0"/>
              <a:t>John </a:t>
            </a:r>
            <a:r>
              <a:rPr lang="cs-CZ" dirty="0" err="1" smtClean="0"/>
              <a:t>is</a:t>
            </a:r>
            <a:r>
              <a:rPr lang="cs-CZ" dirty="0" smtClean="0"/>
              <a:t>/are 9.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/are 11.</a:t>
            </a:r>
          </a:p>
          <a:p>
            <a:r>
              <a:rPr lang="cs-CZ" dirty="0" smtClean="0"/>
              <a:t>Mici  </a:t>
            </a:r>
            <a:r>
              <a:rPr lang="cs-CZ" dirty="0" err="1" smtClean="0"/>
              <a:t>am</a:t>
            </a:r>
            <a:r>
              <a:rPr lang="cs-CZ" dirty="0" smtClean="0"/>
              <a:t>/</a:t>
            </a:r>
            <a:r>
              <a:rPr lang="cs-CZ" dirty="0" err="1" smtClean="0"/>
              <a:t>is</a:t>
            </a:r>
            <a:r>
              <a:rPr lang="cs-CZ" dirty="0" smtClean="0"/>
              <a:t> my </a:t>
            </a:r>
            <a:r>
              <a:rPr lang="cs-CZ" dirty="0" err="1" smtClean="0"/>
              <a:t>cat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 are/</a:t>
            </a:r>
            <a:r>
              <a:rPr lang="cs-CZ" dirty="0" err="1" smtClean="0"/>
              <a:t>am</a:t>
            </a:r>
            <a:r>
              <a:rPr lang="cs-CZ" dirty="0" smtClean="0"/>
              <a:t> Emma.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/are my </a:t>
            </a:r>
            <a:r>
              <a:rPr lang="cs-CZ" dirty="0" err="1" smtClean="0"/>
              <a:t>friend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8" name="Picture 4" descr="C:\Program Files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7" y="2204864"/>
            <a:ext cx="3744417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2524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  </a:t>
            </a:r>
            <a:r>
              <a:rPr lang="cs-CZ" b="1" u="sng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/>
              <a:t>/are 12.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 </a:t>
            </a:r>
            <a:r>
              <a:rPr lang="cs-CZ" dirty="0" err="1" smtClean="0"/>
              <a:t>am</a:t>
            </a:r>
            <a:r>
              <a:rPr lang="cs-CZ" dirty="0" smtClean="0"/>
              <a:t>/</a:t>
            </a:r>
            <a:r>
              <a:rPr lang="cs-CZ" b="1" u="sng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/>
              <a:t> a </a:t>
            </a:r>
            <a:r>
              <a:rPr lang="cs-CZ" dirty="0" err="1" smtClean="0"/>
              <a:t>radio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 </a:t>
            </a:r>
            <a:r>
              <a:rPr lang="cs-CZ" b="1" u="sng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/>
              <a:t>/are </a:t>
            </a:r>
            <a:r>
              <a:rPr lang="cs-CZ" dirty="0" err="1" smtClean="0"/>
              <a:t>Mrs</a:t>
            </a:r>
            <a:r>
              <a:rPr lang="cs-CZ" dirty="0" smtClean="0"/>
              <a:t> </a:t>
            </a:r>
            <a:r>
              <a:rPr lang="cs-CZ" dirty="0" err="1" smtClean="0"/>
              <a:t>Wood</a:t>
            </a:r>
            <a:r>
              <a:rPr lang="cs-CZ" dirty="0" smtClean="0"/>
              <a:t>.</a:t>
            </a:r>
          </a:p>
          <a:p>
            <a:r>
              <a:rPr lang="cs-CZ" dirty="0" smtClean="0"/>
              <a:t>John </a:t>
            </a:r>
            <a:r>
              <a:rPr lang="cs-CZ" b="1" u="sng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/>
              <a:t>/are 9.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/</a:t>
            </a:r>
            <a:r>
              <a:rPr lang="cs-CZ" b="1" u="sng" dirty="0" smtClean="0">
                <a:solidFill>
                  <a:srgbClr val="FF0000"/>
                </a:solidFill>
              </a:rPr>
              <a:t>are</a:t>
            </a:r>
            <a:r>
              <a:rPr lang="cs-CZ" dirty="0" smtClean="0"/>
              <a:t> 11.</a:t>
            </a:r>
          </a:p>
          <a:p>
            <a:r>
              <a:rPr lang="cs-CZ" dirty="0" smtClean="0"/>
              <a:t>Mici  </a:t>
            </a:r>
            <a:r>
              <a:rPr lang="cs-CZ" dirty="0" err="1" smtClean="0"/>
              <a:t>am</a:t>
            </a:r>
            <a:r>
              <a:rPr lang="cs-CZ" dirty="0" smtClean="0"/>
              <a:t>/</a:t>
            </a:r>
            <a:r>
              <a:rPr lang="cs-CZ" b="1" u="sng" dirty="0" err="1" smtClean="0">
                <a:solidFill>
                  <a:srgbClr val="FF0000"/>
                </a:solidFill>
              </a:rPr>
              <a:t>is</a:t>
            </a:r>
            <a:r>
              <a:rPr lang="cs-CZ" b="1" u="sng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my </a:t>
            </a:r>
            <a:r>
              <a:rPr lang="cs-CZ" dirty="0" err="1" smtClean="0"/>
              <a:t>cat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 are/</a:t>
            </a:r>
            <a:r>
              <a:rPr lang="cs-CZ" b="1" u="sng" dirty="0" err="1" smtClean="0">
                <a:solidFill>
                  <a:srgbClr val="FF0000"/>
                </a:solidFill>
              </a:rPr>
              <a:t>am</a:t>
            </a:r>
            <a:r>
              <a:rPr lang="cs-CZ" b="1" u="sng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Emma.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/</a:t>
            </a:r>
            <a:r>
              <a:rPr lang="cs-CZ" b="1" u="sng" dirty="0" smtClean="0">
                <a:solidFill>
                  <a:srgbClr val="FF0000"/>
                </a:solidFill>
              </a:rPr>
              <a:t>are</a:t>
            </a:r>
            <a:r>
              <a:rPr lang="cs-CZ" dirty="0" smtClean="0"/>
              <a:t> my </a:t>
            </a:r>
            <a:r>
              <a:rPr lang="cs-CZ" dirty="0" err="1" smtClean="0"/>
              <a:t>friend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8" name="Picture 4" descr="C:\Program Files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7" y="2204864"/>
            <a:ext cx="3744417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5648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Answer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How</a:t>
            </a:r>
            <a:r>
              <a:rPr lang="cs-CZ" sz="2800" dirty="0" smtClean="0"/>
              <a:t> </a:t>
            </a:r>
            <a:r>
              <a:rPr lang="cs-CZ" sz="2800" dirty="0" err="1" smtClean="0"/>
              <a:t>old</a:t>
            </a:r>
            <a:r>
              <a:rPr lang="cs-CZ" sz="2800" dirty="0" smtClean="0"/>
              <a:t> are </a:t>
            </a:r>
            <a:r>
              <a:rPr lang="cs-CZ" sz="2800" dirty="0" err="1" smtClean="0"/>
              <a:t>you</a:t>
            </a:r>
            <a:r>
              <a:rPr lang="cs-CZ" sz="2800" dirty="0" smtClean="0"/>
              <a:t>?</a:t>
            </a:r>
          </a:p>
          <a:p>
            <a:r>
              <a:rPr lang="cs-CZ" sz="2800" dirty="0" smtClean="0"/>
              <a:t>…………………………</a:t>
            </a:r>
          </a:p>
          <a:p>
            <a:r>
              <a:rPr lang="cs-CZ" sz="2800" dirty="0" smtClean="0"/>
              <a:t>Are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tall</a:t>
            </a:r>
            <a:r>
              <a:rPr lang="cs-CZ" sz="2800" dirty="0" smtClean="0"/>
              <a:t>?</a:t>
            </a:r>
          </a:p>
          <a:p>
            <a:r>
              <a:rPr lang="cs-CZ" sz="2800" dirty="0" smtClean="0"/>
              <a:t>…………………………</a:t>
            </a:r>
          </a:p>
          <a:p>
            <a:r>
              <a:rPr lang="cs-CZ" sz="2800" dirty="0" err="1" smtClean="0"/>
              <a:t>How</a:t>
            </a:r>
            <a:r>
              <a:rPr lang="cs-CZ" sz="2800" dirty="0" smtClean="0"/>
              <a:t> are </a:t>
            </a:r>
            <a:r>
              <a:rPr lang="cs-CZ" sz="2800" dirty="0" err="1" smtClean="0"/>
              <a:t>you</a:t>
            </a:r>
            <a:r>
              <a:rPr lang="cs-CZ" sz="2800" dirty="0" smtClean="0"/>
              <a:t>?</a:t>
            </a:r>
          </a:p>
          <a:p>
            <a:r>
              <a:rPr lang="cs-CZ" sz="2800" dirty="0" smtClean="0"/>
              <a:t>…………………………</a:t>
            </a:r>
          </a:p>
          <a:p>
            <a:r>
              <a:rPr lang="cs-CZ" sz="2800" dirty="0" err="1" smtClean="0"/>
              <a:t>What´s</a:t>
            </a:r>
            <a:r>
              <a:rPr lang="cs-CZ" sz="2800" dirty="0" smtClean="0"/>
              <a:t> 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name</a:t>
            </a:r>
            <a:r>
              <a:rPr lang="cs-CZ" sz="2800" dirty="0" smtClean="0"/>
              <a:t>?</a:t>
            </a:r>
          </a:p>
          <a:p>
            <a:r>
              <a:rPr lang="cs-CZ" sz="2800" dirty="0" smtClean="0"/>
              <a:t>…………………………….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500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How</a:t>
            </a:r>
            <a:r>
              <a:rPr lang="cs-CZ" sz="2800" dirty="0" smtClean="0"/>
              <a:t> </a:t>
            </a:r>
            <a:r>
              <a:rPr lang="cs-CZ" sz="2800" dirty="0" err="1" smtClean="0"/>
              <a:t>old</a:t>
            </a:r>
            <a:r>
              <a:rPr lang="cs-CZ" sz="2800" dirty="0" smtClean="0"/>
              <a:t> are </a:t>
            </a:r>
            <a:r>
              <a:rPr lang="cs-CZ" sz="2800" dirty="0" err="1" smtClean="0"/>
              <a:t>you</a:t>
            </a:r>
            <a:r>
              <a:rPr lang="cs-CZ" sz="2800" dirty="0" smtClean="0"/>
              <a:t>?</a:t>
            </a:r>
          </a:p>
          <a:p>
            <a:pPr marL="0" indent="0">
              <a:buNone/>
            </a:pPr>
            <a:r>
              <a:rPr lang="cs-CZ" sz="2800" dirty="0" smtClean="0"/>
              <a:t>    </a:t>
            </a:r>
            <a:r>
              <a:rPr lang="cs-CZ" sz="2800" b="1" dirty="0" err="1" smtClean="0">
                <a:solidFill>
                  <a:srgbClr val="FF0000"/>
                </a:solidFill>
              </a:rPr>
              <a:t>I´m</a:t>
            </a:r>
            <a:r>
              <a:rPr lang="cs-CZ" sz="2800" b="1" dirty="0" smtClean="0">
                <a:solidFill>
                  <a:srgbClr val="FF0000"/>
                </a:solidFill>
              </a:rPr>
              <a:t> 10.</a:t>
            </a:r>
            <a:endParaRPr lang="cs-CZ" sz="2800" dirty="0" smtClean="0"/>
          </a:p>
          <a:p>
            <a:r>
              <a:rPr lang="cs-CZ" sz="2800" dirty="0" smtClean="0"/>
              <a:t>Are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tall</a:t>
            </a:r>
            <a:r>
              <a:rPr lang="cs-CZ" sz="2800" dirty="0" smtClean="0"/>
              <a:t>?</a:t>
            </a: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Yes</a:t>
            </a:r>
            <a:r>
              <a:rPr lang="cs-CZ" sz="2800" b="1" dirty="0" smtClean="0">
                <a:solidFill>
                  <a:srgbClr val="FF0000"/>
                </a:solidFill>
              </a:rPr>
              <a:t>, I </a:t>
            </a:r>
            <a:r>
              <a:rPr lang="cs-CZ" sz="2800" b="1" dirty="0" err="1" smtClean="0">
                <a:solidFill>
                  <a:srgbClr val="FF0000"/>
                </a:solidFill>
              </a:rPr>
              <a:t>am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800" dirty="0" err="1" smtClean="0"/>
              <a:t>How</a:t>
            </a:r>
            <a:r>
              <a:rPr lang="cs-CZ" sz="2800" dirty="0" smtClean="0"/>
              <a:t> are </a:t>
            </a:r>
            <a:r>
              <a:rPr lang="cs-CZ" sz="2800" dirty="0" err="1" smtClean="0"/>
              <a:t>you</a:t>
            </a:r>
            <a:r>
              <a:rPr lang="cs-CZ" sz="2800" dirty="0" smtClean="0"/>
              <a:t>?</a:t>
            </a: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I´m</a:t>
            </a:r>
            <a:r>
              <a:rPr lang="cs-CZ" sz="2800" b="1" dirty="0" smtClean="0">
                <a:solidFill>
                  <a:srgbClr val="FF0000"/>
                </a:solidFill>
              </a:rPr>
              <a:t> fine, </a:t>
            </a:r>
            <a:r>
              <a:rPr lang="cs-CZ" sz="2800" b="1" dirty="0" err="1" smtClean="0">
                <a:solidFill>
                  <a:srgbClr val="FF0000"/>
                </a:solidFill>
              </a:rPr>
              <a:t>thank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you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800" dirty="0" err="1" smtClean="0"/>
              <a:t>What´s</a:t>
            </a:r>
            <a:r>
              <a:rPr lang="cs-CZ" sz="2800" dirty="0" smtClean="0"/>
              <a:t> 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name</a:t>
            </a:r>
            <a:r>
              <a:rPr lang="cs-CZ" sz="2800" dirty="0" smtClean="0"/>
              <a:t>?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My </a:t>
            </a:r>
            <a:r>
              <a:rPr lang="cs-CZ" sz="2800" b="1" dirty="0" err="1" smtClean="0">
                <a:solidFill>
                  <a:srgbClr val="FF0000"/>
                </a:solidFill>
              </a:rPr>
              <a:t>name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</a:rPr>
              <a:t> …..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0161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Make </a:t>
            </a:r>
            <a:r>
              <a:rPr lang="cs-CZ" dirty="0" err="1" smtClean="0"/>
              <a:t>sentences</a:t>
            </a:r>
            <a:r>
              <a:rPr lang="cs-CZ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Emma                                            </a:t>
            </a:r>
            <a:r>
              <a:rPr lang="cs-CZ" dirty="0" err="1" smtClean="0"/>
              <a:t>English</a:t>
            </a:r>
            <a:endParaRPr lang="cs-CZ" dirty="0" smtClean="0"/>
          </a:p>
          <a:p>
            <a:r>
              <a:rPr lang="cs-CZ" dirty="0" err="1" smtClean="0"/>
              <a:t>Luke</a:t>
            </a:r>
            <a:r>
              <a:rPr lang="cs-CZ" dirty="0" smtClean="0"/>
              <a:t> and Martin                          </a:t>
            </a:r>
            <a:r>
              <a:rPr lang="cs-CZ" dirty="0" err="1" smtClean="0"/>
              <a:t>Australian</a:t>
            </a:r>
            <a:endParaRPr lang="cs-CZ" dirty="0" smtClean="0"/>
          </a:p>
          <a:p>
            <a:r>
              <a:rPr lang="cs-CZ" dirty="0" smtClean="0"/>
              <a:t>My </a:t>
            </a:r>
            <a:r>
              <a:rPr lang="cs-CZ" dirty="0" err="1" smtClean="0"/>
              <a:t>town</a:t>
            </a:r>
            <a:r>
              <a:rPr lang="cs-CZ" dirty="0" smtClean="0"/>
              <a:t>                       </a:t>
            </a:r>
            <a:r>
              <a:rPr lang="cs-CZ" dirty="0" err="1" smtClean="0"/>
              <a:t>am</a:t>
            </a:r>
            <a:r>
              <a:rPr lang="cs-CZ" dirty="0" smtClean="0"/>
              <a:t>            </a:t>
            </a:r>
            <a:r>
              <a:rPr lang="cs-CZ" dirty="0" err="1" smtClean="0"/>
              <a:t>pretty</a:t>
            </a:r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and I                     </a:t>
            </a:r>
            <a:r>
              <a:rPr lang="cs-CZ" dirty="0" err="1" smtClean="0"/>
              <a:t>is</a:t>
            </a:r>
            <a:r>
              <a:rPr lang="cs-CZ" dirty="0" smtClean="0"/>
              <a:t>               </a:t>
            </a:r>
            <a:r>
              <a:rPr lang="cs-CZ" dirty="0" err="1" smtClean="0"/>
              <a:t>friends</a:t>
            </a:r>
            <a:endParaRPr lang="cs-CZ" dirty="0" smtClean="0"/>
          </a:p>
          <a:p>
            <a:r>
              <a:rPr lang="cs-CZ" dirty="0" smtClean="0"/>
              <a:t>I                                    are            </a:t>
            </a:r>
            <a:r>
              <a:rPr lang="cs-CZ" dirty="0" err="1" smtClean="0"/>
              <a:t>students</a:t>
            </a:r>
            <a:endParaRPr lang="cs-CZ" dirty="0" smtClean="0"/>
          </a:p>
          <a:p>
            <a:r>
              <a:rPr lang="cs-CZ" dirty="0" smtClean="0"/>
              <a:t>Ben                                                </a:t>
            </a:r>
            <a:r>
              <a:rPr lang="cs-CZ" dirty="0" err="1" smtClean="0"/>
              <a:t>noisy</a:t>
            </a:r>
            <a:endParaRPr lang="cs-CZ" dirty="0" smtClean="0"/>
          </a:p>
          <a:p>
            <a:r>
              <a:rPr lang="cs-CZ" dirty="0" err="1" smtClean="0"/>
              <a:t>We</a:t>
            </a:r>
            <a:r>
              <a:rPr lang="cs-CZ" dirty="0" smtClean="0"/>
              <a:t>                                                 </a:t>
            </a:r>
            <a:r>
              <a:rPr lang="cs-CZ" dirty="0" err="1" smtClean="0"/>
              <a:t>clever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2974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 ……………Czech.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………...</a:t>
            </a:r>
            <a:r>
              <a:rPr lang="cs-CZ" dirty="0" err="1" smtClean="0"/>
              <a:t>English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……….</a:t>
            </a:r>
            <a:r>
              <a:rPr lang="cs-CZ" dirty="0" err="1" smtClean="0"/>
              <a:t>tourists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…………</a:t>
            </a:r>
            <a:r>
              <a:rPr lang="cs-CZ" dirty="0" err="1" smtClean="0"/>
              <a:t>friends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……….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Hungary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Dad</a:t>
            </a:r>
            <a:r>
              <a:rPr lang="cs-CZ" dirty="0" smtClean="0"/>
              <a:t>………   a </a:t>
            </a:r>
            <a:r>
              <a:rPr lang="cs-CZ" dirty="0" err="1" smtClean="0"/>
              <a:t>teacher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……………11.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…………...a </a:t>
            </a:r>
            <a:r>
              <a:rPr lang="cs-CZ" dirty="0" err="1" smtClean="0"/>
              <a:t>computer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Holly……….in </a:t>
            </a:r>
            <a:r>
              <a:rPr lang="cs-CZ" dirty="0" err="1" smtClean="0"/>
              <a:t>class</a:t>
            </a:r>
            <a:r>
              <a:rPr lang="cs-CZ" dirty="0" smtClean="0"/>
              <a:t> 5.</a:t>
            </a:r>
          </a:p>
          <a:p>
            <a:r>
              <a:rPr lang="cs-CZ" dirty="0" smtClean="0"/>
              <a:t>Prague …….a big city.</a:t>
            </a:r>
            <a:endParaRPr lang="cs-CZ" dirty="0"/>
          </a:p>
        </p:txBody>
      </p:sp>
      <p:pic>
        <p:nvPicPr>
          <p:cNvPr id="2050" name="Picture 2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16832"/>
            <a:ext cx="2160240" cy="2880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7957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am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Czech.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are </a:t>
            </a:r>
            <a:r>
              <a:rPr lang="cs-CZ" dirty="0" err="1" smtClean="0"/>
              <a:t>English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b="1" dirty="0">
                <a:solidFill>
                  <a:srgbClr val="FF0000"/>
                </a:solidFill>
              </a:rPr>
              <a:t>are </a:t>
            </a:r>
            <a:r>
              <a:rPr lang="cs-CZ" dirty="0" err="1" smtClean="0"/>
              <a:t>tourists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b="1" dirty="0">
                <a:solidFill>
                  <a:srgbClr val="FF0000"/>
                </a:solidFill>
              </a:rPr>
              <a:t>are </a:t>
            </a:r>
            <a:r>
              <a:rPr lang="cs-CZ" dirty="0" err="1" smtClean="0"/>
              <a:t>friends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b="1" dirty="0">
                <a:solidFill>
                  <a:srgbClr val="FF0000"/>
                </a:solidFill>
              </a:rPr>
              <a:t>are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Hungary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Dad</a:t>
            </a:r>
            <a:r>
              <a:rPr lang="cs-CZ" dirty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/>
              <a:t>  a </a:t>
            </a:r>
            <a:r>
              <a:rPr lang="cs-CZ" dirty="0" err="1" smtClean="0"/>
              <a:t>teacher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am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11.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b="1" dirty="0" err="1">
                <a:solidFill>
                  <a:srgbClr val="FF0000"/>
                </a:solidFill>
              </a:rPr>
              <a:t>is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err="1" smtClean="0"/>
              <a:t>computer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Holly</a:t>
            </a:r>
            <a:r>
              <a:rPr lang="cs-CZ" dirty="0" smtClean="0"/>
              <a:t> </a:t>
            </a:r>
            <a:r>
              <a:rPr lang="cs-CZ" b="1" dirty="0" err="1">
                <a:solidFill>
                  <a:srgbClr val="FF0000"/>
                </a:solidFill>
              </a:rPr>
              <a:t>is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dirty="0" smtClean="0"/>
              <a:t>in </a:t>
            </a:r>
            <a:r>
              <a:rPr lang="cs-CZ" dirty="0" err="1" smtClean="0"/>
              <a:t>class</a:t>
            </a:r>
            <a:r>
              <a:rPr lang="cs-CZ" dirty="0" smtClean="0"/>
              <a:t> 5.</a:t>
            </a:r>
          </a:p>
          <a:p>
            <a:r>
              <a:rPr lang="cs-CZ" dirty="0" smtClean="0"/>
              <a:t>Prague </a:t>
            </a:r>
            <a:r>
              <a:rPr lang="cs-CZ" b="1" dirty="0" err="1">
                <a:solidFill>
                  <a:srgbClr val="FF0000"/>
                </a:solidFill>
              </a:rPr>
              <a:t>is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dirty="0" smtClean="0"/>
              <a:t>a big city.</a:t>
            </a:r>
            <a:endParaRPr lang="cs-CZ" dirty="0"/>
          </a:p>
        </p:txBody>
      </p:sp>
      <p:pic>
        <p:nvPicPr>
          <p:cNvPr id="2050" name="Picture 2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16832"/>
            <a:ext cx="2160240" cy="2880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9059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Zdroje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eaLnBrk="1" hangingPunct="1"/>
            <a:r>
              <a:rPr lang="cs-CZ" dirty="0" smtClean="0"/>
              <a:t>Archiv autora </a:t>
            </a:r>
          </a:p>
        </p:txBody>
      </p:sp>
    </p:spTree>
    <p:extLst>
      <p:ext uri="{BB962C8B-B14F-4D97-AF65-F5344CB8AC3E}">
        <p14:creationId xmlns:p14="http://schemas.microsoft.com/office/powerpoint/2010/main" val="3921638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92</TotalTime>
  <Words>384</Words>
  <Application>Microsoft Office PowerPoint</Application>
  <PresentationFormat>Předvádění na obrazovce (4:3)</PresentationFormat>
  <Paragraphs>108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Časování slovesa to be - klad</vt:lpstr>
      <vt:lpstr>Circle the right word:</vt:lpstr>
      <vt:lpstr>Řešení:</vt:lpstr>
      <vt:lpstr>Answer the questions:</vt:lpstr>
      <vt:lpstr>Řešení:</vt:lpstr>
      <vt:lpstr>Make sentences:</vt:lpstr>
      <vt:lpstr>Complete the sentences:</vt:lpstr>
      <vt:lpstr>Řešení: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Gotzová</dc:creator>
  <cp:lastModifiedBy>install</cp:lastModifiedBy>
  <cp:revision>21</cp:revision>
  <dcterms:created xsi:type="dcterms:W3CDTF">2012-03-21T19:52:46Z</dcterms:created>
  <dcterms:modified xsi:type="dcterms:W3CDTF">2012-03-30T05:50:17Z</dcterms:modified>
</cp:coreProperties>
</file>