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7" r:id="rId2"/>
    <p:sldId id="258" r:id="rId3"/>
    <p:sldId id="259" r:id="rId4"/>
    <p:sldId id="261" r:id="rId5"/>
    <p:sldId id="260" r:id="rId6"/>
    <p:sldId id="262" r:id="rId7"/>
    <p:sldId id="263" r:id="rId8"/>
    <p:sldId id="264" r:id="rId9"/>
    <p:sldId id="265" r:id="rId10"/>
    <p:sldId id="266" r:id="rId11"/>
    <p:sldId id="267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39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4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0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5" name="Rectangle 11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6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7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1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5" name="Rectangle 8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5" name="Freeform 44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Freeform 51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Freeform 57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Freeform 67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Freeform 68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4649096" y="-21511"/>
            <a:ext cx="3505200" cy="23128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744" y="1516828"/>
            <a:ext cx="2133600" cy="750981"/>
          </a:xfrm>
        </p:spPr>
        <p:txBody>
          <a:bodyPr anchor="b"/>
          <a:lstStyle>
            <a:lvl1pPr algn="l">
              <a:defRPr sz="2400"/>
            </a:lvl1pPr>
          </a:lstStyle>
          <a:p>
            <a:fld id="{95EC1D4A-A796-47C3-A63E-CE236FB377E2}" type="datetimeFigureOut">
              <a:rPr lang="cs-CZ" smtClean="0"/>
              <a:t>30.3.2012</a:t>
            </a:fld>
            <a:endParaRPr lang="cs-CZ"/>
          </a:p>
        </p:txBody>
      </p:sp>
      <p:sp>
        <p:nvSpPr>
          <p:cNvPr id="50" name="Rectangle 49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520" y="5719966"/>
            <a:ext cx="283159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096" y="5719966"/>
            <a:ext cx="643666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89" name="Rectangle 88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30.3.2012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 anchor="b"/>
          <a:lstStyle>
            <a:lvl1pPr algn="l">
              <a:defRPr sz="4000" b="0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30.3.2012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30.3.2012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30.3.2012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30.3.2012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30.3.2012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2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4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7" name="Freeform 46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Freeform 58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Freeform 69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Freeform 70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30.3.2012</a:t>
            </a:fld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58" name="Rectangle 57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61" name="Rectangle 60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5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7" name="Rectangle 8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8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9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6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7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8" name="Rectangle 77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6" name="Freeform 45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Freeform 62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Hexagon 69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Hexagon 70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Hexagon 71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Freeform 72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Freeform 73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4" name="Rectangle 93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Rectangle 10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Rectangle 101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Rectangle 104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30.3.2012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30.3.2012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30.3.2012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-304800" y="0"/>
            <a:ext cx="9932332" cy="6858000"/>
            <a:chOff x="-382404" y="0"/>
            <a:chExt cx="9932332" cy="6858000"/>
          </a:xfrm>
        </p:grpSpPr>
        <p:grpSp>
          <p:nvGrpSpPr>
            <p:cNvPr id="43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1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2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487"/>
            <a:ext cx="8229600" cy="6185647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Rectangle 69"/>
          <p:cNvSpPr/>
          <p:nvPr/>
        </p:nvSpPr>
        <p:spPr>
          <a:xfrm>
            <a:off x="4561242" y="-21511"/>
            <a:ext cx="3679116" cy="699244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388" y="22449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30.3.2012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448" y="5852160"/>
            <a:ext cx="35021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096" y="224491"/>
            <a:ext cx="13321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471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75" y="620713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60028658"/>
              </p:ext>
            </p:extLst>
          </p:nvPr>
        </p:nvGraphicFramePr>
        <p:xfrm>
          <a:off x="1665288" y="2414588"/>
          <a:ext cx="5813425" cy="2825929"/>
        </p:xfrm>
        <a:graphic>
          <a:graphicData uri="http://schemas.openxmlformats.org/drawingml/2006/table">
            <a:tbl>
              <a:tblPr/>
              <a:tblGrid>
                <a:gridCol w="1360487"/>
                <a:gridCol w="4452938"/>
              </a:tblGrid>
              <a:tr h="18286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Škola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ZŠ Třeboň, Sokolská 296, 379 01 Třeboň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86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Autor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Mgr. Marcela Götzová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86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Číslo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VY_32_Inovace_3284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86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Název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To </a:t>
                      </a:r>
                      <a:r>
                        <a:rPr kumimoji="0" lang="cs-CZ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be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 - zápor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86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Téma hodiny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To </a:t>
                      </a:r>
                      <a:r>
                        <a:rPr kumimoji="0" lang="cs-CZ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be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86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Předmět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Anglický jazyk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86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Ročník/y/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5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.B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859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Anotace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Materiál 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názorně vysvětluje a procvičuje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časování slovesa to </a:t>
                      </a:r>
                      <a:r>
                        <a:rPr kumimoji="0" lang="cs-CZ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be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 v záporu.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3136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Očekávaný výstup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Žák zvládá jednoduché věty a konverzace s použitím slovesa to </a:t>
                      </a:r>
                      <a:r>
                        <a:rPr kumimoji="0" lang="cs-CZ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be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.</a:t>
                      </a: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573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Druh učebního materiálu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Prezentace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017572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Časování to </a:t>
            </a:r>
            <a:r>
              <a:rPr lang="cs-CZ" b="1" dirty="0" err="1" smtClean="0"/>
              <a:t>be</a:t>
            </a:r>
            <a:r>
              <a:rPr lang="cs-CZ" b="1" dirty="0" smtClean="0"/>
              <a:t> - zápor</a:t>
            </a:r>
            <a:endParaRPr lang="cs-CZ" b="1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Long </a:t>
            </a:r>
            <a:r>
              <a:rPr lang="cs-CZ" dirty="0" err="1" smtClean="0"/>
              <a:t>forms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2"/>
          </p:nvPr>
        </p:nvSpPr>
        <p:spPr/>
        <p:txBody>
          <a:bodyPr>
            <a:normAutofit fontScale="70000" lnSpcReduction="20000"/>
          </a:bodyPr>
          <a:lstStyle/>
          <a:p>
            <a:r>
              <a:rPr lang="cs-CZ" dirty="0" smtClean="0"/>
              <a:t>I </a:t>
            </a:r>
            <a:r>
              <a:rPr lang="cs-CZ" dirty="0" err="1" smtClean="0"/>
              <a:t>am</a:t>
            </a:r>
            <a:r>
              <a:rPr lang="cs-CZ" dirty="0" smtClean="0"/>
              <a:t> not               já nejsem</a:t>
            </a:r>
          </a:p>
          <a:p>
            <a:r>
              <a:rPr lang="cs-CZ" dirty="0" err="1"/>
              <a:t>y</a:t>
            </a:r>
            <a:r>
              <a:rPr lang="cs-CZ" dirty="0" err="1" smtClean="0"/>
              <a:t>ou</a:t>
            </a:r>
            <a:r>
              <a:rPr lang="cs-CZ" dirty="0" smtClean="0"/>
              <a:t> are not         ty nejsi</a:t>
            </a:r>
          </a:p>
          <a:p>
            <a:r>
              <a:rPr lang="cs-CZ" dirty="0"/>
              <a:t>h</a:t>
            </a:r>
            <a:r>
              <a:rPr lang="cs-CZ" dirty="0" smtClean="0"/>
              <a:t>e </a:t>
            </a:r>
            <a:r>
              <a:rPr lang="cs-CZ" dirty="0" err="1" smtClean="0"/>
              <a:t>is</a:t>
            </a:r>
            <a:r>
              <a:rPr lang="cs-CZ" dirty="0" smtClean="0"/>
              <a:t> not              on není</a:t>
            </a:r>
          </a:p>
          <a:p>
            <a:r>
              <a:rPr lang="cs-CZ" dirty="0" err="1"/>
              <a:t>s</a:t>
            </a:r>
            <a:r>
              <a:rPr lang="cs-CZ" dirty="0" err="1" smtClean="0"/>
              <a:t>he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not            ona není</a:t>
            </a:r>
          </a:p>
          <a:p>
            <a:r>
              <a:rPr lang="cs-CZ" dirty="0" err="1"/>
              <a:t>i</a:t>
            </a:r>
            <a:r>
              <a:rPr lang="cs-CZ" dirty="0" err="1" smtClean="0"/>
              <a:t>t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not                ono není</a:t>
            </a:r>
          </a:p>
          <a:p>
            <a:r>
              <a:rPr lang="cs-CZ" dirty="0" err="1"/>
              <a:t>w</a:t>
            </a:r>
            <a:r>
              <a:rPr lang="cs-CZ" dirty="0" err="1" smtClean="0"/>
              <a:t>e</a:t>
            </a:r>
            <a:r>
              <a:rPr lang="cs-CZ" dirty="0" smtClean="0"/>
              <a:t> are not          my nejsme</a:t>
            </a:r>
          </a:p>
          <a:p>
            <a:r>
              <a:rPr lang="cs-CZ" dirty="0" err="1"/>
              <a:t>y</a:t>
            </a:r>
            <a:r>
              <a:rPr lang="cs-CZ" dirty="0" err="1" smtClean="0"/>
              <a:t>ou</a:t>
            </a:r>
            <a:r>
              <a:rPr lang="cs-CZ" dirty="0" smtClean="0"/>
              <a:t> are not         vy nejste</a:t>
            </a:r>
          </a:p>
          <a:p>
            <a:r>
              <a:rPr lang="cs-CZ" dirty="0" err="1"/>
              <a:t>t</a:t>
            </a:r>
            <a:r>
              <a:rPr lang="cs-CZ" dirty="0" err="1" smtClean="0"/>
              <a:t>hey</a:t>
            </a:r>
            <a:r>
              <a:rPr lang="cs-CZ" dirty="0" smtClean="0"/>
              <a:t> are not       oni nejsou</a:t>
            </a:r>
          </a:p>
          <a:p>
            <a:endParaRPr lang="cs-CZ" dirty="0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cs-CZ" dirty="0" err="1" smtClean="0"/>
              <a:t>Short</a:t>
            </a:r>
            <a:r>
              <a:rPr lang="cs-CZ" dirty="0" smtClean="0"/>
              <a:t> </a:t>
            </a:r>
            <a:r>
              <a:rPr lang="cs-CZ" dirty="0" err="1" smtClean="0"/>
              <a:t>forms</a:t>
            </a:r>
            <a:endParaRPr lang="cs-CZ" dirty="0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4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err="1" smtClean="0"/>
              <a:t>I´m</a:t>
            </a:r>
            <a:r>
              <a:rPr lang="cs-CZ" dirty="0" smtClean="0"/>
              <a:t> not </a:t>
            </a:r>
          </a:p>
          <a:p>
            <a:r>
              <a:rPr lang="cs-CZ" dirty="0" err="1"/>
              <a:t>y</a:t>
            </a:r>
            <a:r>
              <a:rPr lang="cs-CZ" dirty="0" err="1" smtClean="0"/>
              <a:t>ou</a:t>
            </a:r>
            <a:r>
              <a:rPr lang="cs-CZ" dirty="0" smtClean="0"/>
              <a:t> </a:t>
            </a:r>
            <a:r>
              <a:rPr lang="cs-CZ" dirty="0" err="1" smtClean="0"/>
              <a:t>aren´t</a:t>
            </a:r>
            <a:r>
              <a:rPr lang="cs-CZ" dirty="0" smtClean="0"/>
              <a:t> </a:t>
            </a:r>
          </a:p>
          <a:p>
            <a:r>
              <a:rPr lang="cs-CZ" dirty="0"/>
              <a:t>h</a:t>
            </a:r>
            <a:r>
              <a:rPr lang="cs-CZ" dirty="0" smtClean="0"/>
              <a:t>e </a:t>
            </a:r>
            <a:r>
              <a:rPr lang="cs-CZ" dirty="0" err="1" smtClean="0"/>
              <a:t>isn´t</a:t>
            </a:r>
            <a:endParaRPr lang="cs-CZ" dirty="0" smtClean="0"/>
          </a:p>
          <a:p>
            <a:r>
              <a:rPr lang="cs-CZ" dirty="0" err="1"/>
              <a:t>s</a:t>
            </a:r>
            <a:r>
              <a:rPr lang="cs-CZ" dirty="0" err="1" smtClean="0"/>
              <a:t>he</a:t>
            </a:r>
            <a:r>
              <a:rPr lang="cs-CZ" dirty="0" smtClean="0"/>
              <a:t> </a:t>
            </a:r>
            <a:r>
              <a:rPr lang="cs-CZ" dirty="0" err="1" smtClean="0"/>
              <a:t>isn´t</a:t>
            </a:r>
            <a:endParaRPr lang="cs-CZ" dirty="0" smtClean="0"/>
          </a:p>
          <a:p>
            <a:r>
              <a:rPr lang="cs-CZ" dirty="0" err="1"/>
              <a:t>i</a:t>
            </a:r>
            <a:r>
              <a:rPr lang="cs-CZ" dirty="0" err="1" smtClean="0"/>
              <a:t>t</a:t>
            </a:r>
            <a:r>
              <a:rPr lang="cs-CZ" dirty="0" smtClean="0"/>
              <a:t> </a:t>
            </a:r>
            <a:r>
              <a:rPr lang="cs-CZ" dirty="0" err="1" smtClean="0"/>
              <a:t>isn´t</a:t>
            </a:r>
            <a:endParaRPr lang="cs-CZ" dirty="0" smtClean="0"/>
          </a:p>
          <a:p>
            <a:r>
              <a:rPr lang="cs-CZ" dirty="0" err="1"/>
              <a:t>w</a:t>
            </a:r>
            <a:r>
              <a:rPr lang="cs-CZ" dirty="0" err="1" smtClean="0"/>
              <a:t>e</a:t>
            </a:r>
            <a:r>
              <a:rPr lang="cs-CZ" dirty="0" smtClean="0"/>
              <a:t> </a:t>
            </a:r>
            <a:r>
              <a:rPr lang="cs-CZ" dirty="0" err="1" smtClean="0"/>
              <a:t>aren´t</a:t>
            </a:r>
            <a:endParaRPr lang="cs-CZ" dirty="0" smtClean="0"/>
          </a:p>
          <a:p>
            <a:r>
              <a:rPr lang="cs-CZ" dirty="0" err="1"/>
              <a:t>y</a:t>
            </a:r>
            <a:r>
              <a:rPr lang="cs-CZ" dirty="0" err="1" smtClean="0"/>
              <a:t>ou</a:t>
            </a:r>
            <a:r>
              <a:rPr lang="cs-CZ" dirty="0" smtClean="0"/>
              <a:t> </a:t>
            </a:r>
            <a:r>
              <a:rPr lang="cs-CZ" dirty="0" err="1" smtClean="0"/>
              <a:t>aren´t</a:t>
            </a:r>
            <a:endParaRPr lang="cs-CZ" dirty="0" smtClean="0"/>
          </a:p>
          <a:p>
            <a:r>
              <a:rPr lang="cs-CZ" dirty="0" err="1"/>
              <a:t>t</a:t>
            </a:r>
            <a:r>
              <a:rPr lang="cs-CZ" dirty="0" err="1" smtClean="0"/>
              <a:t>hey</a:t>
            </a:r>
            <a:r>
              <a:rPr lang="cs-CZ" dirty="0" smtClean="0"/>
              <a:t> </a:t>
            </a:r>
            <a:r>
              <a:rPr lang="cs-CZ" dirty="0" err="1" smtClean="0"/>
              <a:t>aren´t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075007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Complete</a:t>
            </a:r>
            <a:r>
              <a:rPr lang="cs-CZ" dirty="0" smtClean="0"/>
              <a:t> </a:t>
            </a:r>
            <a:r>
              <a:rPr lang="cs-CZ" dirty="0" err="1" smtClean="0"/>
              <a:t>sentences</a:t>
            </a:r>
            <a:r>
              <a:rPr lang="cs-CZ" dirty="0" smtClean="0"/>
              <a:t>: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1187624" y="1916832"/>
            <a:ext cx="4202945" cy="41549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I …………………….</a:t>
            </a:r>
            <a:r>
              <a:rPr lang="cs-CZ" sz="2400" dirty="0" err="1" smtClean="0"/>
              <a:t>British</a:t>
            </a:r>
            <a:r>
              <a:rPr lang="cs-CZ" sz="2400" dirty="0" smtClean="0"/>
              <a:t>.</a:t>
            </a:r>
          </a:p>
          <a:p>
            <a:r>
              <a:rPr lang="cs-CZ" sz="2400" dirty="0" smtClean="0"/>
              <a:t>Paul ……………… </a:t>
            </a:r>
            <a:r>
              <a:rPr lang="cs-CZ" sz="2400" dirty="0" err="1" smtClean="0"/>
              <a:t>here</a:t>
            </a:r>
            <a:r>
              <a:rPr lang="cs-CZ" sz="2400" dirty="0" smtClean="0"/>
              <a:t>.</a:t>
            </a:r>
          </a:p>
          <a:p>
            <a:r>
              <a:rPr lang="cs-CZ" sz="2400" dirty="0" err="1" smtClean="0"/>
              <a:t>We</a:t>
            </a:r>
            <a:r>
              <a:rPr lang="cs-CZ" sz="2400" dirty="0" smtClean="0"/>
              <a:t> ………………..</a:t>
            </a:r>
            <a:r>
              <a:rPr lang="cs-CZ" sz="2400" dirty="0" err="1" smtClean="0"/>
              <a:t>sportsmen</a:t>
            </a:r>
            <a:r>
              <a:rPr lang="cs-CZ" sz="2400" dirty="0" smtClean="0"/>
              <a:t>.</a:t>
            </a:r>
          </a:p>
          <a:p>
            <a:r>
              <a:rPr lang="cs-CZ" sz="2400" dirty="0" err="1" smtClean="0"/>
              <a:t>She</a:t>
            </a:r>
            <a:r>
              <a:rPr lang="cs-CZ" sz="2400" dirty="0" smtClean="0"/>
              <a:t> ………………. </a:t>
            </a:r>
            <a:r>
              <a:rPr lang="cs-CZ" sz="2400" dirty="0" err="1" smtClean="0"/>
              <a:t>tall</a:t>
            </a:r>
            <a:r>
              <a:rPr lang="cs-CZ" sz="2400" dirty="0" smtClean="0"/>
              <a:t>.</a:t>
            </a:r>
          </a:p>
          <a:p>
            <a:r>
              <a:rPr lang="cs-CZ" sz="2400" dirty="0" err="1" smtClean="0"/>
              <a:t>Australia</a:t>
            </a:r>
            <a:r>
              <a:rPr lang="cs-CZ" sz="2400" dirty="0" smtClean="0"/>
              <a:t> ……………….big.</a:t>
            </a:r>
          </a:p>
          <a:p>
            <a:r>
              <a:rPr lang="cs-CZ" sz="2400" dirty="0" err="1" smtClean="0"/>
              <a:t>The</a:t>
            </a:r>
            <a:r>
              <a:rPr lang="cs-CZ" sz="2400" dirty="0" smtClean="0"/>
              <a:t> dog ………………..</a:t>
            </a:r>
            <a:r>
              <a:rPr lang="cs-CZ" sz="2400" dirty="0" err="1" smtClean="0"/>
              <a:t>brown</a:t>
            </a:r>
            <a:r>
              <a:rPr lang="cs-CZ" sz="2400" dirty="0" smtClean="0"/>
              <a:t>.</a:t>
            </a:r>
          </a:p>
          <a:p>
            <a:r>
              <a:rPr lang="cs-CZ" sz="2400" dirty="0" err="1" smtClean="0"/>
              <a:t>You</a:t>
            </a:r>
            <a:r>
              <a:rPr lang="cs-CZ" sz="2400" dirty="0" smtClean="0"/>
              <a:t>  ……………….a student.</a:t>
            </a:r>
          </a:p>
          <a:p>
            <a:r>
              <a:rPr lang="cs-CZ" sz="2400" dirty="0" err="1" smtClean="0"/>
              <a:t>They</a:t>
            </a:r>
            <a:r>
              <a:rPr lang="cs-CZ" sz="2400" dirty="0" smtClean="0"/>
              <a:t> ……………..in </a:t>
            </a:r>
            <a:r>
              <a:rPr lang="cs-CZ" sz="2400" dirty="0" err="1" smtClean="0"/>
              <a:t>the</a:t>
            </a:r>
            <a:r>
              <a:rPr lang="cs-CZ" sz="2400" dirty="0" smtClean="0"/>
              <a:t> </a:t>
            </a:r>
            <a:r>
              <a:rPr lang="cs-CZ" sz="2400" dirty="0" err="1" smtClean="0"/>
              <a:t>classroom</a:t>
            </a:r>
            <a:r>
              <a:rPr lang="cs-CZ" sz="2400" dirty="0" smtClean="0"/>
              <a:t>.</a:t>
            </a:r>
          </a:p>
          <a:p>
            <a:r>
              <a:rPr lang="cs-CZ" sz="2400" dirty="0" smtClean="0"/>
              <a:t>My </a:t>
            </a:r>
            <a:r>
              <a:rPr lang="cs-CZ" sz="2400" dirty="0" err="1" smtClean="0"/>
              <a:t>dad</a:t>
            </a:r>
            <a:r>
              <a:rPr lang="cs-CZ" sz="2400" dirty="0" smtClean="0"/>
              <a:t> ………...a taxi driver.</a:t>
            </a:r>
          </a:p>
          <a:p>
            <a:r>
              <a:rPr lang="cs-CZ" sz="2400" dirty="0" smtClean="0"/>
              <a:t>I ……………………</a:t>
            </a:r>
            <a:r>
              <a:rPr lang="cs-CZ" sz="2400" dirty="0" err="1" smtClean="0"/>
              <a:t>at</a:t>
            </a:r>
            <a:r>
              <a:rPr lang="cs-CZ" sz="2400" dirty="0" smtClean="0"/>
              <a:t> </a:t>
            </a:r>
            <a:r>
              <a:rPr lang="cs-CZ" sz="2400" dirty="0" err="1" smtClean="0"/>
              <a:t>home</a:t>
            </a:r>
            <a:r>
              <a:rPr lang="cs-CZ" sz="2400" dirty="0" smtClean="0"/>
              <a:t>.</a:t>
            </a:r>
          </a:p>
          <a:p>
            <a:r>
              <a:rPr lang="cs-CZ" sz="2400" dirty="0" err="1" smtClean="0"/>
              <a:t>You</a:t>
            </a:r>
            <a:r>
              <a:rPr lang="cs-CZ" sz="2400" dirty="0" smtClean="0"/>
              <a:t> ………………11 </a:t>
            </a:r>
            <a:r>
              <a:rPr lang="cs-CZ" sz="2400" dirty="0" err="1" smtClean="0"/>
              <a:t>years</a:t>
            </a:r>
            <a:r>
              <a:rPr lang="cs-CZ" sz="2400" dirty="0" smtClean="0"/>
              <a:t> </a:t>
            </a:r>
            <a:r>
              <a:rPr lang="cs-CZ" sz="2400" dirty="0" err="1" smtClean="0"/>
              <a:t>old</a:t>
            </a:r>
            <a:r>
              <a:rPr lang="cs-CZ" sz="2400" dirty="0" smtClean="0"/>
              <a:t>.</a:t>
            </a:r>
            <a:endParaRPr lang="cs-CZ" sz="2400" dirty="0"/>
          </a:p>
        </p:txBody>
      </p:sp>
      <p:pic>
        <p:nvPicPr>
          <p:cNvPr id="1026" name="Picture 2" descr="C:\Program Files\Microsoft Office\MEDIA\CAGCAT10\j0292020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2060848"/>
            <a:ext cx="2592288" cy="3240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325293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Řešení: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1187624" y="1916832"/>
            <a:ext cx="3830792" cy="41549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I </a:t>
            </a:r>
            <a:r>
              <a:rPr lang="cs-CZ" sz="2400" b="1" dirty="0" smtClean="0">
                <a:solidFill>
                  <a:srgbClr val="FF0000"/>
                </a:solidFill>
              </a:rPr>
              <a:t>´m not </a:t>
            </a:r>
            <a:r>
              <a:rPr lang="cs-CZ" sz="2400" dirty="0" err="1" smtClean="0"/>
              <a:t>British</a:t>
            </a:r>
            <a:r>
              <a:rPr lang="cs-CZ" sz="2400" dirty="0" smtClean="0"/>
              <a:t>.</a:t>
            </a:r>
          </a:p>
          <a:p>
            <a:r>
              <a:rPr lang="cs-CZ" sz="2400" dirty="0" smtClean="0"/>
              <a:t>Paul </a:t>
            </a:r>
            <a:r>
              <a:rPr lang="cs-CZ" sz="2400" b="1" dirty="0" err="1" smtClean="0">
                <a:solidFill>
                  <a:srgbClr val="FF0000"/>
                </a:solidFill>
              </a:rPr>
              <a:t>isn´t</a:t>
            </a:r>
            <a:r>
              <a:rPr lang="cs-CZ" sz="2400" b="1" dirty="0" smtClean="0">
                <a:solidFill>
                  <a:srgbClr val="FF0000"/>
                </a:solidFill>
              </a:rPr>
              <a:t> </a:t>
            </a:r>
            <a:r>
              <a:rPr lang="cs-CZ" sz="2400" dirty="0" smtClean="0"/>
              <a:t> </a:t>
            </a:r>
            <a:r>
              <a:rPr lang="cs-CZ" sz="2400" dirty="0" err="1" smtClean="0"/>
              <a:t>here</a:t>
            </a:r>
            <a:r>
              <a:rPr lang="cs-CZ" sz="2400" dirty="0" smtClean="0"/>
              <a:t>.</a:t>
            </a:r>
          </a:p>
          <a:p>
            <a:r>
              <a:rPr lang="cs-CZ" sz="2400" dirty="0" err="1" smtClean="0"/>
              <a:t>We</a:t>
            </a:r>
            <a:r>
              <a:rPr lang="cs-CZ" sz="2400" dirty="0" smtClean="0"/>
              <a:t> </a:t>
            </a:r>
            <a:r>
              <a:rPr lang="cs-CZ" sz="2400" b="1" dirty="0" err="1">
                <a:solidFill>
                  <a:srgbClr val="FF0000"/>
                </a:solidFill>
              </a:rPr>
              <a:t>aren´t</a:t>
            </a:r>
            <a:r>
              <a:rPr lang="cs-CZ" sz="2400" b="1" dirty="0">
                <a:solidFill>
                  <a:srgbClr val="FF0000"/>
                </a:solidFill>
              </a:rPr>
              <a:t> </a:t>
            </a:r>
            <a:r>
              <a:rPr lang="cs-CZ" sz="2400" dirty="0" err="1" smtClean="0"/>
              <a:t>sportsmen</a:t>
            </a:r>
            <a:r>
              <a:rPr lang="cs-CZ" sz="2400" dirty="0" smtClean="0"/>
              <a:t>.</a:t>
            </a:r>
          </a:p>
          <a:p>
            <a:r>
              <a:rPr lang="cs-CZ" sz="2400" dirty="0" err="1" smtClean="0"/>
              <a:t>She</a:t>
            </a:r>
            <a:r>
              <a:rPr lang="cs-CZ" sz="2400" dirty="0" smtClean="0"/>
              <a:t> </a:t>
            </a:r>
            <a:r>
              <a:rPr lang="cs-CZ" sz="2400" b="1" dirty="0" err="1">
                <a:solidFill>
                  <a:srgbClr val="FF0000"/>
                </a:solidFill>
              </a:rPr>
              <a:t>isn´t</a:t>
            </a:r>
            <a:r>
              <a:rPr lang="cs-CZ" sz="2400" dirty="0" smtClean="0"/>
              <a:t> </a:t>
            </a:r>
            <a:r>
              <a:rPr lang="cs-CZ" sz="2400" dirty="0" err="1" smtClean="0"/>
              <a:t>tall</a:t>
            </a:r>
            <a:r>
              <a:rPr lang="cs-CZ" sz="2400" dirty="0" smtClean="0"/>
              <a:t>.</a:t>
            </a:r>
          </a:p>
          <a:p>
            <a:r>
              <a:rPr lang="cs-CZ" sz="2400" dirty="0" err="1" smtClean="0"/>
              <a:t>Australia</a:t>
            </a:r>
            <a:r>
              <a:rPr lang="cs-CZ" sz="2400" dirty="0" smtClean="0"/>
              <a:t>  </a:t>
            </a:r>
            <a:r>
              <a:rPr lang="cs-CZ" sz="2400" b="1" dirty="0" err="1" smtClean="0">
                <a:solidFill>
                  <a:srgbClr val="FF0000"/>
                </a:solidFill>
              </a:rPr>
              <a:t>isn´t</a:t>
            </a:r>
            <a:r>
              <a:rPr lang="cs-CZ" sz="2400" b="1" dirty="0" smtClean="0">
                <a:solidFill>
                  <a:srgbClr val="FF0000"/>
                </a:solidFill>
              </a:rPr>
              <a:t> </a:t>
            </a:r>
            <a:r>
              <a:rPr lang="cs-CZ" sz="2400" dirty="0" smtClean="0"/>
              <a:t>big.</a:t>
            </a:r>
          </a:p>
          <a:p>
            <a:r>
              <a:rPr lang="cs-CZ" sz="2400" dirty="0" err="1" smtClean="0"/>
              <a:t>The</a:t>
            </a:r>
            <a:r>
              <a:rPr lang="cs-CZ" sz="2400" dirty="0" smtClean="0"/>
              <a:t> dog </a:t>
            </a:r>
            <a:r>
              <a:rPr lang="cs-CZ" sz="2400" b="1" dirty="0" err="1">
                <a:solidFill>
                  <a:srgbClr val="FF0000"/>
                </a:solidFill>
              </a:rPr>
              <a:t>isn´t</a:t>
            </a:r>
            <a:r>
              <a:rPr lang="cs-CZ" sz="2400" b="1" dirty="0">
                <a:solidFill>
                  <a:srgbClr val="FF0000"/>
                </a:solidFill>
              </a:rPr>
              <a:t> </a:t>
            </a:r>
            <a:r>
              <a:rPr lang="cs-CZ" sz="2400" dirty="0" err="1" smtClean="0"/>
              <a:t>brown</a:t>
            </a:r>
            <a:r>
              <a:rPr lang="cs-CZ" sz="2400" dirty="0" smtClean="0"/>
              <a:t>.</a:t>
            </a:r>
          </a:p>
          <a:p>
            <a:r>
              <a:rPr lang="cs-CZ" sz="2400" dirty="0" err="1" smtClean="0"/>
              <a:t>You</a:t>
            </a:r>
            <a:r>
              <a:rPr lang="cs-CZ" sz="2400" dirty="0" smtClean="0"/>
              <a:t>  </a:t>
            </a:r>
            <a:r>
              <a:rPr lang="cs-CZ" sz="2400" b="1" dirty="0" err="1" smtClean="0">
                <a:solidFill>
                  <a:srgbClr val="FF0000"/>
                </a:solidFill>
              </a:rPr>
              <a:t>aren´t</a:t>
            </a:r>
            <a:r>
              <a:rPr lang="cs-CZ" sz="2400" b="1" dirty="0" smtClean="0">
                <a:solidFill>
                  <a:srgbClr val="FF0000"/>
                </a:solidFill>
              </a:rPr>
              <a:t> </a:t>
            </a:r>
            <a:r>
              <a:rPr lang="cs-CZ" sz="2400" dirty="0" smtClean="0"/>
              <a:t>a student.</a:t>
            </a:r>
          </a:p>
          <a:p>
            <a:r>
              <a:rPr lang="cs-CZ" sz="2400" dirty="0" err="1" smtClean="0"/>
              <a:t>They</a:t>
            </a:r>
            <a:r>
              <a:rPr lang="cs-CZ" sz="2400" dirty="0" smtClean="0"/>
              <a:t> </a:t>
            </a:r>
            <a:r>
              <a:rPr lang="cs-CZ" sz="2400" b="1" dirty="0" err="1">
                <a:solidFill>
                  <a:srgbClr val="FF0000"/>
                </a:solidFill>
              </a:rPr>
              <a:t>aren´t</a:t>
            </a:r>
            <a:r>
              <a:rPr lang="cs-CZ" sz="2400" b="1" dirty="0">
                <a:solidFill>
                  <a:srgbClr val="FF0000"/>
                </a:solidFill>
              </a:rPr>
              <a:t> </a:t>
            </a:r>
            <a:r>
              <a:rPr lang="cs-CZ" sz="2400" dirty="0" smtClean="0"/>
              <a:t>in </a:t>
            </a:r>
            <a:r>
              <a:rPr lang="cs-CZ" sz="2400" dirty="0" err="1" smtClean="0"/>
              <a:t>the</a:t>
            </a:r>
            <a:r>
              <a:rPr lang="cs-CZ" sz="2400" dirty="0" smtClean="0"/>
              <a:t> </a:t>
            </a:r>
            <a:r>
              <a:rPr lang="cs-CZ" sz="2400" dirty="0" err="1" smtClean="0"/>
              <a:t>classroom</a:t>
            </a:r>
            <a:r>
              <a:rPr lang="cs-CZ" sz="2400" dirty="0" smtClean="0"/>
              <a:t>.</a:t>
            </a:r>
          </a:p>
          <a:p>
            <a:r>
              <a:rPr lang="cs-CZ" sz="2400" dirty="0" smtClean="0"/>
              <a:t>My </a:t>
            </a:r>
            <a:r>
              <a:rPr lang="cs-CZ" sz="2400" dirty="0" err="1" smtClean="0"/>
              <a:t>dad</a:t>
            </a:r>
            <a:r>
              <a:rPr lang="cs-CZ" sz="2400" dirty="0" smtClean="0"/>
              <a:t> </a:t>
            </a:r>
            <a:r>
              <a:rPr lang="cs-CZ" sz="2400" b="1" dirty="0" err="1">
                <a:solidFill>
                  <a:srgbClr val="FF0000"/>
                </a:solidFill>
              </a:rPr>
              <a:t>isn´t</a:t>
            </a:r>
            <a:r>
              <a:rPr lang="cs-CZ" sz="2400" b="1" dirty="0">
                <a:solidFill>
                  <a:srgbClr val="FF0000"/>
                </a:solidFill>
              </a:rPr>
              <a:t> </a:t>
            </a:r>
            <a:r>
              <a:rPr lang="cs-CZ" sz="2400" dirty="0" smtClean="0"/>
              <a:t>a taxi driver.</a:t>
            </a:r>
          </a:p>
          <a:p>
            <a:r>
              <a:rPr lang="cs-CZ" sz="2400" dirty="0" smtClean="0"/>
              <a:t>I </a:t>
            </a:r>
            <a:r>
              <a:rPr lang="cs-CZ" sz="2400" b="1" dirty="0">
                <a:solidFill>
                  <a:srgbClr val="FF0000"/>
                </a:solidFill>
              </a:rPr>
              <a:t>´m not </a:t>
            </a:r>
            <a:r>
              <a:rPr lang="cs-CZ" sz="2400" dirty="0" err="1" smtClean="0"/>
              <a:t>at</a:t>
            </a:r>
            <a:r>
              <a:rPr lang="cs-CZ" sz="2400" dirty="0" smtClean="0"/>
              <a:t> </a:t>
            </a:r>
            <a:r>
              <a:rPr lang="cs-CZ" sz="2400" dirty="0" err="1" smtClean="0"/>
              <a:t>home</a:t>
            </a:r>
            <a:r>
              <a:rPr lang="cs-CZ" sz="2400" dirty="0" smtClean="0"/>
              <a:t>.</a:t>
            </a:r>
          </a:p>
          <a:p>
            <a:r>
              <a:rPr lang="cs-CZ" sz="2400" dirty="0" err="1" smtClean="0"/>
              <a:t>You</a:t>
            </a:r>
            <a:r>
              <a:rPr lang="cs-CZ" sz="2400" dirty="0" smtClean="0"/>
              <a:t> </a:t>
            </a:r>
            <a:r>
              <a:rPr lang="cs-CZ" sz="2400" b="1" dirty="0" err="1">
                <a:solidFill>
                  <a:srgbClr val="FF0000"/>
                </a:solidFill>
              </a:rPr>
              <a:t>aren´t</a:t>
            </a:r>
            <a:r>
              <a:rPr lang="cs-CZ" sz="2400" b="1" dirty="0">
                <a:solidFill>
                  <a:srgbClr val="FF0000"/>
                </a:solidFill>
              </a:rPr>
              <a:t> </a:t>
            </a:r>
            <a:r>
              <a:rPr lang="cs-CZ" sz="2400" dirty="0" smtClean="0"/>
              <a:t>11 </a:t>
            </a:r>
            <a:r>
              <a:rPr lang="cs-CZ" sz="2400" dirty="0" err="1" smtClean="0"/>
              <a:t>years</a:t>
            </a:r>
            <a:r>
              <a:rPr lang="cs-CZ" sz="2400" dirty="0" smtClean="0"/>
              <a:t> </a:t>
            </a:r>
            <a:r>
              <a:rPr lang="cs-CZ" sz="2400" dirty="0" err="1" smtClean="0"/>
              <a:t>old</a:t>
            </a:r>
            <a:r>
              <a:rPr lang="cs-CZ" sz="2400" dirty="0" smtClean="0"/>
              <a:t>.</a:t>
            </a:r>
            <a:endParaRPr lang="cs-CZ" sz="2400" dirty="0"/>
          </a:p>
        </p:txBody>
      </p:sp>
      <p:pic>
        <p:nvPicPr>
          <p:cNvPr id="1026" name="Picture 2" descr="C:\Program Files\Microsoft Office\MEDIA\CAGCAT10\j0292020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2060848"/>
            <a:ext cx="2592288" cy="3240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241869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Write</a:t>
            </a:r>
            <a:r>
              <a:rPr lang="cs-CZ" dirty="0" smtClean="0"/>
              <a:t> negative </a:t>
            </a:r>
            <a:r>
              <a:rPr lang="cs-CZ" dirty="0" err="1" smtClean="0"/>
              <a:t>sentences</a:t>
            </a:r>
            <a:r>
              <a:rPr lang="cs-CZ" dirty="0" smtClean="0"/>
              <a:t>: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1403647" y="1916832"/>
            <a:ext cx="3510641" cy="44012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err="1" smtClean="0"/>
              <a:t>They</a:t>
            </a:r>
            <a:r>
              <a:rPr lang="cs-CZ" sz="2800" dirty="0" smtClean="0"/>
              <a:t> are  </a:t>
            </a:r>
            <a:r>
              <a:rPr lang="cs-CZ" sz="2800" dirty="0" err="1" smtClean="0"/>
              <a:t>pencils</a:t>
            </a:r>
            <a:r>
              <a:rPr lang="cs-CZ" sz="2800" dirty="0" smtClean="0"/>
              <a:t>. </a:t>
            </a:r>
          </a:p>
          <a:p>
            <a:r>
              <a:rPr lang="cs-CZ" sz="2800" dirty="0" smtClean="0"/>
              <a:t>………………………………..</a:t>
            </a:r>
          </a:p>
          <a:p>
            <a:r>
              <a:rPr lang="cs-CZ" sz="2800" dirty="0" err="1" smtClean="0"/>
              <a:t>I´m</a:t>
            </a:r>
            <a:r>
              <a:rPr lang="cs-CZ" sz="2800" dirty="0" smtClean="0"/>
              <a:t> </a:t>
            </a:r>
            <a:r>
              <a:rPr lang="cs-CZ" sz="2800" dirty="0" err="1" smtClean="0"/>
              <a:t>an</a:t>
            </a:r>
            <a:r>
              <a:rPr lang="cs-CZ" sz="2800" dirty="0" smtClean="0"/>
              <a:t> </a:t>
            </a:r>
            <a:r>
              <a:rPr lang="cs-CZ" sz="2800" dirty="0" err="1" smtClean="0"/>
              <a:t>actor</a:t>
            </a:r>
            <a:r>
              <a:rPr lang="cs-CZ" sz="2800" dirty="0" smtClean="0"/>
              <a:t>.</a:t>
            </a:r>
          </a:p>
          <a:p>
            <a:r>
              <a:rPr lang="cs-CZ" sz="2800" dirty="0" smtClean="0"/>
              <a:t>………………………………..</a:t>
            </a:r>
          </a:p>
          <a:p>
            <a:r>
              <a:rPr lang="cs-CZ" sz="2800" dirty="0" err="1" smtClean="0"/>
              <a:t>Mrs</a:t>
            </a:r>
            <a:r>
              <a:rPr lang="cs-CZ" sz="2800" dirty="0" smtClean="0"/>
              <a:t> </a:t>
            </a:r>
            <a:r>
              <a:rPr lang="cs-CZ" sz="2800" dirty="0" err="1" smtClean="0"/>
              <a:t>Wood</a:t>
            </a:r>
            <a:r>
              <a:rPr lang="cs-CZ" sz="2800" dirty="0" smtClean="0"/>
              <a:t> </a:t>
            </a:r>
            <a:r>
              <a:rPr lang="cs-CZ" sz="2800" dirty="0" err="1" smtClean="0"/>
              <a:t>is</a:t>
            </a:r>
            <a:r>
              <a:rPr lang="cs-CZ" sz="2800" dirty="0" smtClean="0"/>
              <a:t> a </a:t>
            </a:r>
            <a:r>
              <a:rPr lang="cs-CZ" sz="2800" dirty="0" err="1" smtClean="0"/>
              <a:t>teacher</a:t>
            </a:r>
            <a:r>
              <a:rPr lang="cs-CZ" sz="2800" dirty="0" smtClean="0"/>
              <a:t>.</a:t>
            </a:r>
          </a:p>
          <a:p>
            <a:r>
              <a:rPr lang="cs-CZ" sz="2800" dirty="0" smtClean="0"/>
              <a:t>…………………………………</a:t>
            </a:r>
          </a:p>
          <a:p>
            <a:r>
              <a:rPr lang="cs-CZ" sz="2800" dirty="0" err="1" smtClean="0"/>
              <a:t>It</a:t>
            </a:r>
            <a:r>
              <a:rPr lang="cs-CZ" sz="2800" dirty="0" smtClean="0"/>
              <a:t> </a:t>
            </a:r>
            <a:r>
              <a:rPr lang="cs-CZ" sz="2800" dirty="0" err="1" smtClean="0"/>
              <a:t>is</a:t>
            </a:r>
            <a:r>
              <a:rPr lang="cs-CZ" sz="2800" dirty="0" smtClean="0"/>
              <a:t> a </a:t>
            </a:r>
            <a:r>
              <a:rPr lang="cs-CZ" sz="2800" dirty="0" err="1" smtClean="0"/>
              <a:t>cat</a:t>
            </a:r>
            <a:r>
              <a:rPr lang="cs-CZ" sz="2800" dirty="0" smtClean="0"/>
              <a:t>.</a:t>
            </a:r>
          </a:p>
          <a:p>
            <a:r>
              <a:rPr lang="cs-CZ" sz="2800" dirty="0" smtClean="0"/>
              <a:t>…………………………………</a:t>
            </a:r>
          </a:p>
          <a:p>
            <a:r>
              <a:rPr lang="cs-CZ" sz="2800" dirty="0" err="1" smtClean="0"/>
              <a:t>You</a:t>
            </a:r>
            <a:r>
              <a:rPr lang="cs-CZ" sz="2800" dirty="0" smtClean="0"/>
              <a:t> are </a:t>
            </a:r>
            <a:r>
              <a:rPr lang="cs-CZ" sz="2800" dirty="0" err="1" smtClean="0"/>
              <a:t>from</a:t>
            </a:r>
            <a:r>
              <a:rPr lang="cs-CZ" sz="2800" dirty="0" smtClean="0"/>
              <a:t> Scotland.</a:t>
            </a:r>
          </a:p>
          <a:p>
            <a:r>
              <a:rPr lang="cs-CZ" sz="2800" dirty="0" smtClean="0"/>
              <a:t>…………………………………</a:t>
            </a:r>
            <a:endParaRPr lang="cs-CZ" sz="2800" dirty="0"/>
          </a:p>
        </p:txBody>
      </p:sp>
      <p:pic>
        <p:nvPicPr>
          <p:cNvPr id="2050" name="Picture 2" descr="C:\Program Files\Microsoft Office\MEDIA\CAGCAT10\j0301252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2802" y="2646273"/>
            <a:ext cx="2545661" cy="23669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478989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Řešení: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1403647" y="1916832"/>
            <a:ext cx="4066562" cy="44012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err="1" smtClean="0"/>
              <a:t>They</a:t>
            </a:r>
            <a:r>
              <a:rPr lang="cs-CZ" sz="2800" dirty="0" smtClean="0"/>
              <a:t> are  </a:t>
            </a:r>
            <a:r>
              <a:rPr lang="cs-CZ" sz="2800" dirty="0" err="1" smtClean="0"/>
              <a:t>pencils</a:t>
            </a:r>
            <a:r>
              <a:rPr lang="cs-CZ" sz="2800" dirty="0" smtClean="0"/>
              <a:t>. </a:t>
            </a:r>
          </a:p>
          <a:p>
            <a:r>
              <a:rPr lang="cs-CZ" sz="2800" b="1" dirty="0" err="1" smtClean="0">
                <a:solidFill>
                  <a:srgbClr val="FF0000"/>
                </a:solidFill>
              </a:rPr>
              <a:t>They</a:t>
            </a:r>
            <a:r>
              <a:rPr lang="cs-CZ" sz="2800" b="1" dirty="0" smtClean="0">
                <a:solidFill>
                  <a:srgbClr val="FF0000"/>
                </a:solidFill>
              </a:rPr>
              <a:t> </a:t>
            </a:r>
            <a:r>
              <a:rPr lang="cs-CZ" sz="2800" b="1" dirty="0" err="1" smtClean="0">
                <a:solidFill>
                  <a:srgbClr val="FF0000"/>
                </a:solidFill>
              </a:rPr>
              <a:t>aren´t</a:t>
            </a:r>
            <a:r>
              <a:rPr lang="cs-CZ" sz="2800" b="1" dirty="0" smtClean="0">
                <a:solidFill>
                  <a:srgbClr val="FF0000"/>
                </a:solidFill>
              </a:rPr>
              <a:t> </a:t>
            </a:r>
            <a:r>
              <a:rPr lang="cs-CZ" sz="2800" b="1" dirty="0" err="1" smtClean="0">
                <a:solidFill>
                  <a:srgbClr val="FF0000"/>
                </a:solidFill>
              </a:rPr>
              <a:t>pencils</a:t>
            </a:r>
            <a:r>
              <a:rPr lang="cs-CZ" sz="2800" b="1" dirty="0" smtClean="0">
                <a:solidFill>
                  <a:srgbClr val="FF0000"/>
                </a:solidFill>
              </a:rPr>
              <a:t>.</a:t>
            </a:r>
          </a:p>
          <a:p>
            <a:r>
              <a:rPr lang="cs-CZ" sz="2800" dirty="0" err="1" smtClean="0"/>
              <a:t>I´m</a:t>
            </a:r>
            <a:r>
              <a:rPr lang="cs-CZ" sz="2800" dirty="0" smtClean="0"/>
              <a:t> </a:t>
            </a:r>
            <a:r>
              <a:rPr lang="cs-CZ" sz="2800" dirty="0" err="1" smtClean="0"/>
              <a:t>an</a:t>
            </a:r>
            <a:r>
              <a:rPr lang="cs-CZ" sz="2800" dirty="0" smtClean="0"/>
              <a:t> </a:t>
            </a:r>
            <a:r>
              <a:rPr lang="cs-CZ" sz="2800" dirty="0" err="1" smtClean="0"/>
              <a:t>actor</a:t>
            </a:r>
            <a:r>
              <a:rPr lang="cs-CZ" sz="2800" dirty="0" smtClean="0"/>
              <a:t>.</a:t>
            </a:r>
          </a:p>
          <a:p>
            <a:r>
              <a:rPr lang="cs-CZ" sz="2800" b="1" dirty="0" err="1" smtClean="0">
                <a:solidFill>
                  <a:srgbClr val="FF0000"/>
                </a:solidFill>
              </a:rPr>
              <a:t>I´m</a:t>
            </a:r>
            <a:r>
              <a:rPr lang="cs-CZ" sz="2800" b="1" dirty="0" smtClean="0">
                <a:solidFill>
                  <a:srgbClr val="FF0000"/>
                </a:solidFill>
              </a:rPr>
              <a:t> not </a:t>
            </a:r>
            <a:r>
              <a:rPr lang="cs-CZ" sz="2800" b="1" dirty="0" err="1" smtClean="0">
                <a:solidFill>
                  <a:srgbClr val="FF0000"/>
                </a:solidFill>
              </a:rPr>
              <a:t>an</a:t>
            </a:r>
            <a:r>
              <a:rPr lang="cs-CZ" sz="2800" b="1" dirty="0" smtClean="0">
                <a:solidFill>
                  <a:srgbClr val="FF0000"/>
                </a:solidFill>
              </a:rPr>
              <a:t> </a:t>
            </a:r>
            <a:r>
              <a:rPr lang="cs-CZ" sz="2800" b="1" dirty="0" err="1" smtClean="0">
                <a:solidFill>
                  <a:srgbClr val="FF0000"/>
                </a:solidFill>
              </a:rPr>
              <a:t>actor</a:t>
            </a:r>
            <a:r>
              <a:rPr lang="cs-CZ" sz="2800" b="1" dirty="0" smtClean="0">
                <a:solidFill>
                  <a:srgbClr val="FF0000"/>
                </a:solidFill>
              </a:rPr>
              <a:t>.</a:t>
            </a:r>
          </a:p>
          <a:p>
            <a:r>
              <a:rPr lang="cs-CZ" sz="2800" dirty="0" err="1" smtClean="0"/>
              <a:t>Mr</a:t>
            </a:r>
            <a:r>
              <a:rPr lang="cs-CZ" sz="2800" dirty="0" smtClean="0"/>
              <a:t> </a:t>
            </a:r>
            <a:r>
              <a:rPr lang="cs-CZ" sz="2800" dirty="0" err="1" smtClean="0"/>
              <a:t>Wood</a:t>
            </a:r>
            <a:r>
              <a:rPr lang="cs-CZ" sz="2800" dirty="0" smtClean="0"/>
              <a:t> </a:t>
            </a:r>
            <a:r>
              <a:rPr lang="cs-CZ" sz="2800" dirty="0" err="1" smtClean="0"/>
              <a:t>is</a:t>
            </a:r>
            <a:r>
              <a:rPr lang="cs-CZ" sz="2800" dirty="0" smtClean="0"/>
              <a:t> a </a:t>
            </a:r>
            <a:r>
              <a:rPr lang="cs-CZ" sz="2800" dirty="0" err="1" smtClean="0"/>
              <a:t>teacher</a:t>
            </a:r>
            <a:r>
              <a:rPr lang="cs-CZ" sz="2800" dirty="0" smtClean="0"/>
              <a:t>.</a:t>
            </a:r>
          </a:p>
          <a:p>
            <a:r>
              <a:rPr lang="cs-CZ" sz="2800" b="1" dirty="0" err="1" smtClean="0">
                <a:solidFill>
                  <a:srgbClr val="FF0000"/>
                </a:solidFill>
              </a:rPr>
              <a:t>Mr</a:t>
            </a:r>
            <a:r>
              <a:rPr lang="cs-CZ" sz="2800" b="1" dirty="0" smtClean="0">
                <a:solidFill>
                  <a:srgbClr val="FF0000"/>
                </a:solidFill>
              </a:rPr>
              <a:t> </a:t>
            </a:r>
            <a:r>
              <a:rPr lang="cs-CZ" sz="2800" b="1" dirty="0" err="1" smtClean="0">
                <a:solidFill>
                  <a:srgbClr val="FF0000"/>
                </a:solidFill>
              </a:rPr>
              <a:t>Wood</a:t>
            </a:r>
            <a:r>
              <a:rPr lang="cs-CZ" sz="2800" b="1" dirty="0" smtClean="0">
                <a:solidFill>
                  <a:srgbClr val="FF0000"/>
                </a:solidFill>
              </a:rPr>
              <a:t> </a:t>
            </a:r>
            <a:r>
              <a:rPr lang="cs-CZ" sz="2800" b="1" dirty="0" err="1" smtClean="0">
                <a:solidFill>
                  <a:srgbClr val="FF0000"/>
                </a:solidFill>
              </a:rPr>
              <a:t>isn´t</a:t>
            </a:r>
            <a:r>
              <a:rPr lang="cs-CZ" sz="2800" b="1" dirty="0" smtClean="0">
                <a:solidFill>
                  <a:srgbClr val="FF0000"/>
                </a:solidFill>
              </a:rPr>
              <a:t> a </a:t>
            </a:r>
            <a:r>
              <a:rPr lang="cs-CZ" sz="2800" b="1" dirty="0" err="1" smtClean="0">
                <a:solidFill>
                  <a:srgbClr val="FF0000"/>
                </a:solidFill>
              </a:rPr>
              <a:t>teacher</a:t>
            </a:r>
            <a:r>
              <a:rPr lang="cs-CZ" sz="2800" b="1" dirty="0" smtClean="0">
                <a:solidFill>
                  <a:srgbClr val="FF0000"/>
                </a:solidFill>
              </a:rPr>
              <a:t>.</a:t>
            </a:r>
          </a:p>
          <a:p>
            <a:r>
              <a:rPr lang="cs-CZ" sz="2800" dirty="0" err="1" smtClean="0"/>
              <a:t>It</a:t>
            </a:r>
            <a:r>
              <a:rPr lang="cs-CZ" sz="2800" dirty="0" smtClean="0"/>
              <a:t> </a:t>
            </a:r>
            <a:r>
              <a:rPr lang="cs-CZ" sz="2800" dirty="0" err="1" smtClean="0"/>
              <a:t>is</a:t>
            </a:r>
            <a:r>
              <a:rPr lang="cs-CZ" sz="2800" dirty="0" smtClean="0"/>
              <a:t> a </a:t>
            </a:r>
            <a:r>
              <a:rPr lang="cs-CZ" sz="2800" dirty="0" err="1" smtClean="0"/>
              <a:t>cat</a:t>
            </a:r>
            <a:r>
              <a:rPr lang="cs-CZ" sz="2800" dirty="0" smtClean="0"/>
              <a:t>.</a:t>
            </a:r>
          </a:p>
          <a:p>
            <a:r>
              <a:rPr lang="cs-CZ" sz="2800" b="1" dirty="0" err="1" smtClean="0">
                <a:solidFill>
                  <a:srgbClr val="FF0000"/>
                </a:solidFill>
              </a:rPr>
              <a:t>It</a:t>
            </a:r>
            <a:r>
              <a:rPr lang="cs-CZ" sz="2800" b="1" dirty="0" smtClean="0">
                <a:solidFill>
                  <a:srgbClr val="FF0000"/>
                </a:solidFill>
              </a:rPr>
              <a:t> </a:t>
            </a:r>
            <a:r>
              <a:rPr lang="cs-CZ" sz="2800" b="1" dirty="0" err="1" smtClean="0">
                <a:solidFill>
                  <a:srgbClr val="FF0000"/>
                </a:solidFill>
              </a:rPr>
              <a:t>isn´t</a:t>
            </a:r>
            <a:r>
              <a:rPr lang="cs-CZ" sz="2800" b="1" dirty="0" smtClean="0">
                <a:solidFill>
                  <a:srgbClr val="FF0000"/>
                </a:solidFill>
              </a:rPr>
              <a:t> a </a:t>
            </a:r>
            <a:r>
              <a:rPr lang="cs-CZ" sz="2800" b="1" dirty="0" err="1" smtClean="0">
                <a:solidFill>
                  <a:srgbClr val="FF0000"/>
                </a:solidFill>
              </a:rPr>
              <a:t>cat</a:t>
            </a:r>
            <a:r>
              <a:rPr lang="cs-CZ" sz="2800" b="1" dirty="0" smtClean="0">
                <a:solidFill>
                  <a:srgbClr val="FF0000"/>
                </a:solidFill>
              </a:rPr>
              <a:t>.</a:t>
            </a:r>
          </a:p>
          <a:p>
            <a:r>
              <a:rPr lang="cs-CZ" sz="2800" dirty="0" err="1" smtClean="0"/>
              <a:t>You</a:t>
            </a:r>
            <a:r>
              <a:rPr lang="cs-CZ" sz="2800" dirty="0" smtClean="0"/>
              <a:t> are </a:t>
            </a:r>
            <a:r>
              <a:rPr lang="cs-CZ" sz="2800" dirty="0" err="1" smtClean="0"/>
              <a:t>from</a:t>
            </a:r>
            <a:r>
              <a:rPr lang="cs-CZ" sz="2800" dirty="0" smtClean="0"/>
              <a:t> Scotland.</a:t>
            </a:r>
          </a:p>
          <a:p>
            <a:r>
              <a:rPr lang="cs-CZ" sz="2800" b="1" dirty="0" err="1" smtClean="0">
                <a:solidFill>
                  <a:srgbClr val="FF0000"/>
                </a:solidFill>
              </a:rPr>
              <a:t>You</a:t>
            </a:r>
            <a:r>
              <a:rPr lang="cs-CZ" sz="2800" b="1" dirty="0" smtClean="0">
                <a:solidFill>
                  <a:srgbClr val="FF0000"/>
                </a:solidFill>
              </a:rPr>
              <a:t> </a:t>
            </a:r>
            <a:r>
              <a:rPr lang="cs-CZ" sz="2800" b="1" dirty="0" err="1" smtClean="0">
                <a:solidFill>
                  <a:srgbClr val="FF0000"/>
                </a:solidFill>
              </a:rPr>
              <a:t>aren´t</a:t>
            </a:r>
            <a:r>
              <a:rPr lang="cs-CZ" sz="2800" b="1" dirty="0" smtClean="0">
                <a:solidFill>
                  <a:srgbClr val="FF0000"/>
                </a:solidFill>
              </a:rPr>
              <a:t>  </a:t>
            </a:r>
            <a:r>
              <a:rPr lang="cs-CZ" sz="2800" b="1" dirty="0" err="1" smtClean="0">
                <a:solidFill>
                  <a:srgbClr val="FF0000"/>
                </a:solidFill>
              </a:rPr>
              <a:t>from</a:t>
            </a:r>
            <a:r>
              <a:rPr lang="cs-CZ" sz="2800" b="1" dirty="0" smtClean="0">
                <a:solidFill>
                  <a:srgbClr val="FF0000"/>
                </a:solidFill>
              </a:rPr>
              <a:t> Scotland.</a:t>
            </a:r>
            <a:endParaRPr lang="cs-CZ" sz="2800" b="1" dirty="0">
              <a:solidFill>
                <a:srgbClr val="FF0000"/>
              </a:solidFill>
            </a:endParaRPr>
          </a:p>
        </p:txBody>
      </p:sp>
      <p:pic>
        <p:nvPicPr>
          <p:cNvPr id="2050" name="Picture 2" descr="C:\Program Files\Microsoft Office\MEDIA\CAGCAT10\j0301252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2802" y="2646273"/>
            <a:ext cx="2545661" cy="23669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73566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err="1" smtClean="0"/>
              <a:t>Circle</a:t>
            </a:r>
            <a:r>
              <a:rPr lang="cs-CZ" sz="3200" dirty="0" smtClean="0"/>
              <a:t> </a:t>
            </a:r>
            <a:r>
              <a:rPr lang="cs-CZ" sz="3200" dirty="0" err="1" smtClean="0"/>
              <a:t>the</a:t>
            </a:r>
            <a:r>
              <a:rPr lang="cs-CZ" sz="3200" dirty="0" smtClean="0"/>
              <a:t> </a:t>
            </a:r>
            <a:r>
              <a:rPr lang="cs-CZ" sz="3200" dirty="0" err="1" smtClean="0"/>
              <a:t>correct</a:t>
            </a:r>
            <a:r>
              <a:rPr lang="cs-CZ" sz="3200" dirty="0" smtClean="0"/>
              <a:t> </a:t>
            </a:r>
            <a:r>
              <a:rPr lang="cs-CZ" sz="3200" dirty="0" err="1" smtClean="0"/>
              <a:t>answer</a:t>
            </a:r>
            <a:r>
              <a:rPr lang="cs-CZ" sz="3200" dirty="0" smtClean="0"/>
              <a:t>: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cs-CZ" sz="2400" dirty="0" err="1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Name</a:t>
            </a:r>
            <a:r>
              <a:rPr lang="cs-CZ" sz="24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: Adele                              Pop </a:t>
            </a:r>
            <a:r>
              <a:rPr lang="cs-CZ" sz="2400" dirty="0" err="1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group</a:t>
            </a:r>
            <a:r>
              <a:rPr lang="cs-CZ" sz="24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: no</a:t>
            </a:r>
          </a:p>
          <a:p>
            <a:r>
              <a:rPr lang="cs-CZ" sz="24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Job: </a:t>
            </a:r>
            <a:r>
              <a:rPr lang="cs-CZ" sz="2400" dirty="0" err="1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singer</a:t>
            </a:r>
            <a:r>
              <a:rPr lang="cs-CZ" sz="24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and </a:t>
            </a:r>
            <a:r>
              <a:rPr lang="cs-CZ" sz="2400" dirty="0" err="1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actor</a:t>
            </a:r>
            <a:r>
              <a:rPr lang="cs-CZ" sz="24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               </a:t>
            </a:r>
            <a:r>
              <a:rPr lang="cs-CZ" sz="2400" dirty="0" err="1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Famous</a:t>
            </a:r>
            <a:r>
              <a:rPr lang="cs-CZ" sz="24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? </a:t>
            </a:r>
            <a:r>
              <a:rPr lang="cs-CZ" sz="2400" dirty="0" err="1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Yes</a:t>
            </a:r>
            <a:r>
              <a:rPr lang="cs-CZ" sz="24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!</a:t>
            </a:r>
            <a:endParaRPr lang="cs-CZ" sz="2400" dirty="0" smtClean="0"/>
          </a:p>
          <a:p>
            <a:r>
              <a:rPr lang="cs-CZ" sz="2800" dirty="0" err="1" smtClean="0"/>
              <a:t>Is</a:t>
            </a:r>
            <a:r>
              <a:rPr lang="cs-CZ" sz="2800" dirty="0" smtClean="0"/>
              <a:t> </a:t>
            </a:r>
            <a:r>
              <a:rPr lang="cs-CZ" sz="2800" dirty="0" err="1" smtClean="0"/>
              <a:t>she</a:t>
            </a:r>
            <a:r>
              <a:rPr lang="cs-CZ" sz="2800" dirty="0" smtClean="0"/>
              <a:t> </a:t>
            </a:r>
            <a:r>
              <a:rPr lang="cs-CZ" sz="2800" dirty="0" err="1" smtClean="0"/>
              <a:t>an</a:t>
            </a:r>
            <a:r>
              <a:rPr lang="cs-CZ" sz="2800" dirty="0" smtClean="0"/>
              <a:t> </a:t>
            </a:r>
            <a:r>
              <a:rPr lang="cs-CZ" sz="2800" dirty="0" err="1" smtClean="0"/>
              <a:t>actor</a:t>
            </a:r>
            <a:r>
              <a:rPr lang="cs-CZ" sz="2800" dirty="0" smtClean="0"/>
              <a:t>?    </a:t>
            </a:r>
            <a:r>
              <a:rPr lang="cs-CZ" sz="2800" dirty="0" err="1" smtClean="0"/>
              <a:t>Yes</a:t>
            </a:r>
            <a:r>
              <a:rPr lang="cs-CZ" sz="2800" dirty="0" smtClean="0"/>
              <a:t>, </a:t>
            </a:r>
            <a:r>
              <a:rPr lang="cs-CZ" sz="2800" dirty="0" err="1" smtClean="0"/>
              <a:t>she</a:t>
            </a:r>
            <a:r>
              <a:rPr lang="cs-CZ" sz="2800" dirty="0" smtClean="0"/>
              <a:t> </a:t>
            </a:r>
            <a:r>
              <a:rPr lang="cs-CZ" sz="2800" dirty="0" err="1" smtClean="0"/>
              <a:t>is</a:t>
            </a:r>
            <a:r>
              <a:rPr lang="cs-CZ" sz="2800" dirty="0" smtClean="0"/>
              <a:t>. No, </a:t>
            </a:r>
            <a:r>
              <a:rPr lang="cs-CZ" sz="2800" dirty="0" err="1" smtClean="0"/>
              <a:t>she</a:t>
            </a:r>
            <a:r>
              <a:rPr lang="cs-CZ" sz="2800" dirty="0" smtClean="0"/>
              <a:t> </a:t>
            </a:r>
            <a:r>
              <a:rPr lang="cs-CZ" sz="2800" dirty="0" err="1" smtClean="0"/>
              <a:t>isn´t</a:t>
            </a:r>
            <a:r>
              <a:rPr lang="cs-CZ" sz="2800" dirty="0" smtClean="0"/>
              <a:t>.</a:t>
            </a:r>
          </a:p>
          <a:p>
            <a:r>
              <a:rPr lang="cs-CZ" sz="2800" dirty="0" err="1" smtClean="0"/>
              <a:t>Is</a:t>
            </a:r>
            <a:r>
              <a:rPr lang="cs-CZ" sz="2800" dirty="0" smtClean="0"/>
              <a:t> </a:t>
            </a:r>
            <a:r>
              <a:rPr lang="cs-CZ" sz="2800" dirty="0" err="1" smtClean="0"/>
              <a:t>she</a:t>
            </a:r>
            <a:r>
              <a:rPr lang="cs-CZ" sz="2800" dirty="0" smtClean="0"/>
              <a:t> a </a:t>
            </a:r>
            <a:r>
              <a:rPr lang="cs-CZ" sz="2800" dirty="0" err="1" smtClean="0"/>
              <a:t>nurse</a:t>
            </a:r>
            <a:r>
              <a:rPr lang="cs-CZ" sz="2800" dirty="0" smtClean="0"/>
              <a:t>?      </a:t>
            </a:r>
            <a:r>
              <a:rPr lang="cs-CZ" sz="2800" dirty="0" err="1" smtClean="0"/>
              <a:t>Yes</a:t>
            </a:r>
            <a:r>
              <a:rPr lang="cs-CZ" sz="2800" dirty="0"/>
              <a:t>, </a:t>
            </a:r>
            <a:r>
              <a:rPr lang="cs-CZ" sz="2800" dirty="0" err="1"/>
              <a:t>she</a:t>
            </a:r>
            <a:r>
              <a:rPr lang="cs-CZ" sz="2800" dirty="0"/>
              <a:t> </a:t>
            </a:r>
            <a:r>
              <a:rPr lang="cs-CZ" sz="2800" dirty="0" err="1"/>
              <a:t>is</a:t>
            </a:r>
            <a:r>
              <a:rPr lang="cs-CZ" sz="2800" dirty="0" smtClean="0"/>
              <a:t>. </a:t>
            </a:r>
            <a:r>
              <a:rPr lang="cs-CZ" sz="2800" dirty="0"/>
              <a:t>No, </a:t>
            </a:r>
            <a:r>
              <a:rPr lang="cs-CZ" sz="2800" dirty="0" err="1"/>
              <a:t>she</a:t>
            </a:r>
            <a:r>
              <a:rPr lang="cs-CZ" sz="2800" dirty="0"/>
              <a:t> </a:t>
            </a:r>
            <a:r>
              <a:rPr lang="cs-CZ" sz="2800" dirty="0" err="1"/>
              <a:t>isn´t</a:t>
            </a:r>
            <a:r>
              <a:rPr lang="cs-CZ" sz="2800" dirty="0" smtClean="0"/>
              <a:t>.</a:t>
            </a:r>
          </a:p>
          <a:p>
            <a:r>
              <a:rPr lang="cs-CZ" sz="2800" dirty="0" err="1" smtClean="0"/>
              <a:t>Is</a:t>
            </a:r>
            <a:r>
              <a:rPr lang="cs-CZ" sz="2800" dirty="0" smtClean="0"/>
              <a:t> </a:t>
            </a:r>
            <a:r>
              <a:rPr lang="cs-CZ" sz="2800" dirty="0" err="1" smtClean="0"/>
              <a:t>she</a:t>
            </a:r>
            <a:r>
              <a:rPr lang="cs-CZ" sz="2800" dirty="0" smtClean="0"/>
              <a:t> </a:t>
            </a:r>
            <a:r>
              <a:rPr lang="cs-CZ" sz="2800" dirty="0" err="1" smtClean="0"/>
              <a:t>famous</a:t>
            </a:r>
            <a:r>
              <a:rPr lang="cs-CZ" sz="2800" dirty="0" smtClean="0"/>
              <a:t>?      </a:t>
            </a:r>
            <a:r>
              <a:rPr lang="cs-CZ" sz="2800" dirty="0" err="1" smtClean="0"/>
              <a:t>Yes</a:t>
            </a:r>
            <a:r>
              <a:rPr lang="cs-CZ" sz="2800" dirty="0"/>
              <a:t>, </a:t>
            </a:r>
            <a:r>
              <a:rPr lang="cs-CZ" sz="2800" dirty="0" err="1"/>
              <a:t>she</a:t>
            </a:r>
            <a:r>
              <a:rPr lang="cs-CZ" sz="2800" dirty="0"/>
              <a:t> </a:t>
            </a:r>
            <a:r>
              <a:rPr lang="cs-CZ" sz="2800" dirty="0" err="1"/>
              <a:t>is</a:t>
            </a:r>
            <a:r>
              <a:rPr lang="cs-CZ" sz="2800" dirty="0" smtClean="0"/>
              <a:t>. </a:t>
            </a:r>
            <a:r>
              <a:rPr lang="cs-CZ" sz="2800" dirty="0"/>
              <a:t>No, </a:t>
            </a:r>
            <a:r>
              <a:rPr lang="cs-CZ" sz="2800" dirty="0" err="1"/>
              <a:t>she</a:t>
            </a:r>
            <a:r>
              <a:rPr lang="cs-CZ" sz="2800" dirty="0"/>
              <a:t> </a:t>
            </a:r>
            <a:r>
              <a:rPr lang="cs-CZ" sz="2800" dirty="0" err="1"/>
              <a:t>isn´t</a:t>
            </a:r>
            <a:r>
              <a:rPr lang="cs-CZ" sz="2800" dirty="0" smtClean="0"/>
              <a:t>.</a:t>
            </a:r>
          </a:p>
          <a:p>
            <a:r>
              <a:rPr lang="cs-CZ" sz="2800" dirty="0" err="1" smtClean="0"/>
              <a:t>Is</a:t>
            </a:r>
            <a:r>
              <a:rPr lang="cs-CZ" sz="2800" dirty="0" smtClean="0"/>
              <a:t> </a:t>
            </a:r>
            <a:r>
              <a:rPr lang="cs-CZ" sz="2800" dirty="0" err="1" smtClean="0"/>
              <a:t>she</a:t>
            </a:r>
            <a:r>
              <a:rPr lang="cs-CZ" sz="2800" dirty="0" smtClean="0"/>
              <a:t> in </a:t>
            </a:r>
            <a:r>
              <a:rPr lang="cs-CZ" sz="2800" dirty="0" err="1" smtClean="0"/>
              <a:t>the</a:t>
            </a:r>
            <a:r>
              <a:rPr lang="cs-CZ" sz="2800" dirty="0" smtClean="0"/>
              <a:t> </a:t>
            </a:r>
            <a:r>
              <a:rPr lang="cs-CZ" sz="2800" dirty="0" err="1" smtClean="0"/>
              <a:t>classroom</a:t>
            </a:r>
            <a:r>
              <a:rPr lang="cs-CZ" sz="2800" dirty="0" smtClean="0"/>
              <a:t>?  </a:t>
            </a:r>
            <a:r>
              <a:rPr lang="cs-CZ" sz="2800" dirty="0" err="1" smtClean="0"/>
              <a:t>Yes</a:t>
            </a:r>
            <a:r>
              <a:rPr lang="cs-CZ" sz="2800" dirty="0"/>
              <a:t>, </a:t>
            </a:r>
            <a:r>
              <a:rPr lang="cs-CZ" sz="2800" dirty="0" err="1"/>
              <a:t>she</a:t>
            </a:r>
            <a:r>
              <a:rPr lang="cs-CZ" sz="2800" dirty="0"/>
              <a:t> </a:t>
            </a:r>
            <a:r>
              <a:rPr lang="cs-CZ" sz="2800" dirty="0" err="1"/>
              <a:t>is</a:t>
            </a:r>
            <a:r>
              <a:rPr lang="cs-CZ" sz="2800" dirty="0" smtClean="0"/>
              <a:t>.</a:t>
            </a:r>
            <a:r>
              <a:rPr lang="cs-CZ" sz="2800" dirty="0"/>
              <a:t> No, </a:t>
            </a:r>
            <a:r>
              <a:rPr lang="cs-CZ" sz="2800" dirty="0" err="1"/>
              <a:t>she</a:t>
            </a:r>
            <a:r>
              <a:rPr lang="cs-CZ" sz="2800" dirty="0"/>
              <a:t> </a:t>
            </a:r>
            <a:r>
              <a:rPr lang="cs-CZ" sz="2800" dirty="0" err="1"/>
              <a:t>isn´t</a:t>
            </a:r>
            <a:r>
              <a:rPr lang="cs-CZ" sz="2800" dirty="0" smtClean="0"/>
              <a:t>.</a:t>
            </a:r>
          </a:p>
          <a:p>
            <a:r>
              <a:rPr lang="cs-CZ" sz="2800" dirty="0" err="1" smtClean="0"/>
              <a:t>Is</a:t>
            </a:r>
            <a:r>
              <a:rPr lang="cs-CZ" sz="2800" dirty="0" smtClean="0"/>
              <a:t> </a:t>
            </a:r>
            <a:r>
              <a:rPr lang="cs-CZ" sz="2800" dirty="0" err="1" smtClean="0"/>
              <a:t>she</a:t>
            </a:r>
            <a:r>
              <a:rPr lang="cs-CZ" sz="2800" dirty="0" smtClean="0"/>
              <a:t> in </a:t>
            </a:r>
            <a:r>
              <a:rPr lang="cs-CZ" sz="2800" dirty="0" err="1" smtClean="0"/>
              <a:t>the</a:t>
            </a:r>
            <a:r>
              <a:rPr lang="cs-CZ" sz="2800" dirty="0" smtClean="0"/>
              <a:t> pop </a:t>
            </a:r>
            <a:r>
              <a:rPr lang="cs-CZ" sz="2800" dirty="0" err="1" smtClean="0"/>
              <a:t>group</a:t>
            </a:r>
            <a:r>
              <a:rPr lang="cs-CZ" sz="2800" dirty="0" smtClean="0"/>
              <a:t>?  </a:t>
            </a:r>
            <a:r>
              <a:rPr lang="cs-CZ" sz="2800" dirty="0" err="1" smtClean="0"/>
              <a:t>Yes</a:t>
            </a:r>
            <a:r>
              <a:rPr lang="cs-CZ" sz="2800" dirty="0"/>
              <a:t>, </a:t>
            </a:r>
            <a:r>
              <a:rPr lang="cs-CZ" sz="2800" dirty="0" err="1"/>
              <a:t>she</a:t>
            </a:r>
            <a:r>
              <a:rPr lang="cs-CZ" sz="2800" dirty="0"/>
              <a:t> </a:t>
            </a:r>
            <a:r>
              <a:rPr lang="cs-CZ" sz="2800" dirty="0" err="1"/>
              <a:t>is</a:t>
            </a:r>
            <a:r>
              <a:rPr lang="cs-CZ" sz="2800" dirty="0" smtClean="0"/>
              <a:t>. </a:t>
            </a:r>
            <a:r>
              <a:rPr lang="cs-CZ" sz="2800" dirty="0"/>
              <a:t>No, </a:t>
            </a:r>
            <a:r>
              <a:rPr lang="cs-CZ" sz="2800" dirty="0" err="1"/>
              <a:t>she</a:t>
            </a:r>
            <a:r>
              <a:rPr lang="cs-CZ" sz="2800" dirty="0"/>
              <a:t> </a:t>
            </a:r>
            <a:r>
              <a:rPr lang="cs-CZ" sz="2800" dirty="0" err="1"/>
              <a:t>isn´t</a:t>
            </a:r>
            <a:r>
              <a:rPr lang="cs-CZ" sz="2800" dirty="0" smtClean="0"/>
              <a:t>.</a:t>
            </a:r>
          </a:p>
          <a:p>
            <a:r>
              <a:rPr lang="cs-CZ" sz="2800" dirty="0" err="1" smtClean="0"/>
              <a:t>Is</a:t>
            </a:r>
            <a:r>
              <a:rPr lang="cs-CZ" sz="2800" dirty="0" smtClean="0"/>
              <a:t> her </a:t>
            </a:r>
            <a:r>
              <a:rPr lang="cs-CZ" sz="2800" dirty="0" err="1" smtClean="0"/>
              <a:t>name</a:t>
            </a:r>
            <a:r>
              <a:rPr lang="cs-CZ" sz="2800" dirty="0" smtClean="0"/>
              <a:t> Christiana?   </a:t>
            </a:r>
            <a:r>
              <a:rPr lang="cs-CZ" sz="2800" dirty="0" err="1" smtClean="0"/>
              <a:t>Yes</a:t>
            </a:r>
            <a:r>
              <a:rPr lang="cs-CZ" sz="2800" dirty="0"/>
              <a:t>, </a:t>
            </a:r>
            <a:r>
              <a:rPr lang="cs-CZ" sz="2800" dirty="0" err="1"/>
              <a:t>she</a:t>
            </a:r>
            <a:r>
              <a:rPr lang="cs-CZ" sz="2800" dirty="0"/>
              <a:t> </a:t>
            </a:r>
            <a:r>
              <a:rPr lang="cs-CZ" sz="2800" dirty="0" err="1"/>
              <a:t>is</a:t>
            </a:r>
            <a:r>
              <a:rPr lang="cs-CZ" sz="2800" dirty="0" smtClean="0"/>
              <a:t>. </a:t>
            </a:r>
            <a:r>
              <a:rPr lang="cs-CZ" sz="2800" dirty="0"/>
              <a:t>No, </a:t>
            </a:r>
            <a:r>
              <a:rPr lang="cs-CZ" sz="2800" dirty="0" err="1"/>
              <a:t>she</a:t>
            </a:r>
            <a:r>
              <a:rPr lang="cs-CZ" sz="2800" dirty="0"/>
              <a:t> </a:t>
            </a:r>
            <a:r>
              <a:rPr lang="cs-CZ" sz="2800" dirty="0" err="1"/>
              <a:t>isn´t</a:t>
            </a:r>
            <a:r>
              <a:rPr lang="cs-CZ" sz="2800" dirty="0"/>
              <a:t>.</a:t>
            </a:r>
          </a:p>
          <a:p>
            <a:endParaRPr lang="cs-CZ" sz="2800" dirty="0"/>
          </a:p>
          <a:p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325262723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Řešení: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cs-CZ" sz="2400" dirty="0" err="1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Name</a:t>
            </a:r>
            <a:r>
              <a:rPr lang="cs-CZ" sz="24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: Adele                              Pop </a:t>
            </a:r>
            <a:r>
              <a:rPr lang="cs-CZ" sz="2400" dirty="0" err="1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group</a:t>
            </a:r>
            <a:r>
              <a:rPr lang="cs-CZ" sz="24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: no</a:t>
            </a:r>
          </a:p>
          <a:p>
            <a:r>
              <a:rPr lang="cs-CZ" sz="24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Job: </a:t>
            </a:r>
            <a:r>
              <a:rPr lang="cs-CZ" sz="2400" dirty="0" err="1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singer</a:t>
            </a:r>
            <a:r>
              <a:rPr lang="cs-CZ" sz="24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and </a:t>
            </a:r>
            <a:r>
              <a:rPr lang="cs-CZ" sz="2400" dirty="0" err="1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actor</a:t>
            </a:r>
            <a:r>
              <a:rPr lang="cs-CZ" sz="24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               </a:t>
            </a:r>
            <a:r>
              <a:rPr lang="cs-CZ" sz="2400" dirty="0" err="1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Famous</a:t>
            </a:r>
            <a:r>
              <a:rPr lang="cs-CZ" sz="24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? </a:t>
            </a:r>
            <a:r>
              <a:rPr lang="cs-CZ" sz="2400" dirty="0" err="1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Yes</a:t>
            </a:r>
            <a:r>
              <a:rPr lang="cs-CZ" sz="24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!</a:t>
            </a:r>
            <a:endParaRPr lang="cs-CZ" sz="2400" dirty="0" smtClean="0"/>
          </a:p>
          <a:p>
            <a:r>
              <a:rPr lang="cs-CZ" sz="2800" dirty="0" err="1" smtClean="0"/>
              <a:t>Is</a:t>
            </a:r>
            <a:r>
              <a:rPr lang="cs-CZ" sz="2800" dirty="0" smtClean="0"/>
              <a:t> </a:t>
            </a:r>
            <a:r>
              <a:rPr lang="cs-CZ" sz="2800" dirty="0" err="1" smtClean="0"/>
              <a:t>she</a:t>
            </a:r>
            <a:r>
              <a:rPr lang="cs-CZ" sz="2800" dirty="0" smtClean="0"/>
              <a:t> </a:t>
            </a:r>
            <a:r>
              <a:rPr lang="cs-CZ" sz="2800" dirty="0" err="1" smtClean="0"/>
              <a:t>an</a:t>
            </a:r>
            <a:r>
              <a:rPr lang="cs-CZ" sz="2800" dirty="0" smtClean="0"/>
              <a:t> </a:t>
            </a:r>
            <a:r>
              <a:rPr lang="cs-CZ" sz="2800" dirty="0" err="1" smtClean="0"/>
              <a:t>actor</a:t>
            </a:r>
            <a:r>
              <a:rPr lang="cs-CZ" sz="2800" dirty="0" smtClean="0"/>
              <a:t>?    </a:t>
            </a:r>
            <a:r>
              <a:rPr lang="cs-CZ" sz="2800" dirty="0" err="1" smtClean="0">
                <a:solidFill>
                  <a:srgbClr val="FF0000"/>
                </a:solidFill>
              </a:rPr>
              <a:t>Yes</a:t>
            </a:r>
            <a:r>
              <a:rPr lang="cs-CZ" sz="2800" dirty="0" smtClean="0">
                <a:solidFill>
                  <a:srgbClr val="FF0000"/>
                </a:solidFill>
              </a:rPr>
              <a:t>, </a:t>
            </a:r>
            <a:r>
              <a:rPr lang="cs-CZ" sz="2800" dirty="0" err="1" smtClean="0">
                <a:solidFill>
                  <a:srgbClr val="FF0000"/>
                </a:solidFill>
              </a:rPr>
              <a:t>she</a:t>
            </a:r>
            <a:r>
              <a:rPr lang="cs-CZ" sz="2800" dirty="0" smtClean="0">
                <a:solidFill>
                  <a:srgbClr val="FF0000"/>
                </a:solidFill>
              </a:rPr>
              <a:t> </a:t>
            </a:r>
            <a:r>
              <a:rPr lang="cs-CZ" sz="2800" dirty="0" err="1" smtClean="0">
                <a:solidFill>
                  <a:srgbClr val="FF0000"/>
                </a:solidFill>
              </a:rPr>
              <a:t>is</a:t>
            </a:r>
            <a:r>
              <a:rPr lang="cs-CZ" sz="2800" dirty="0" smtClean="0">
                <a:solidFill>
                  <a:srgbClr val="FF0000"/>
                </a:solidFill>
              </a:rPr>
              <a:t>.</a:t>
            </a:r>
            <a:r>
              <a:rPr lang="cs-CZ" sz="2800" dirty="0" smtClean="0"/>
              <a:t> No, </a:t>
            </a:r>
            <a:r>
              <a:rPr lang="cs-CZ" sz="2800" dirty="0" err="1" smtClean="0"/>
              <a:t>she</a:t>
            </a:r>
            <a:r>
              <a:rPr lang="cs-CZ" sz="2800" dirty="0" smtClean="0"/>
              <a:t> </a:t>
            </a:r>
            <a:r>
              <a:rPr lang="cs-CZ" sz="2800" dirty="0" err="1" smtClean="0"/>
              <a:t>isn´t</a:t>
            </a:r>
            <a:r>
              <a:rPr lang="cs-CZ" sz="2800" dirty="0" smtClean="0"/>
              <a:t>.</a:t>
            </a:r>
          </a:p>
          <a:p>
            <a:r>
              <a:rPr lang="cs-CZ" sz="2800" dirty="0" err="1" smtClean="0"/>
              <a:t>Is</a:t>
            </a:r>
            <a:r>
              <a:rPr lang="cs-CZ" sz="2800" dirty="0" smtClean="0"/>
              <a:t> </a:t>
            </a:r>
            <a:r>
              <a:rPr lang="cs-CZ" sz="2800" dirty="0" err="1" smtClean="0"/>
              <a:t>she</a:t>
            </a:r>
            <a:r>
              <a:rPr lang="cs-CZ" sz="2800" dirty="0" smtClean="0"/>
              <a:t> a </a:t>
            </a:r>
            <a:r>
              <a:rPr lang="cs-CZ" sz="2800" dirty="0" err="1" smtClean="0"/>
              <a:t>nurse</a:t>
            </a:r>
            <a:r>
              <a:rPr lang="cs-CZ" sz="2800" dirty="0" smtClean="0"/>
              <a:t>?      </a:t>
            </a:r>
            <a:r>
              <a:rPr lang="cs-CZ" sz="2800" dirty="0" err="1" smtClean="0"/>
              <a:t>Yes</a:t>
            </a:r>
            <a:r>
              <a:rPr lang="cs-CZ" sz="2800" dirty="0"/>
              <a:t>, </a:t>
            </a:r>
            <a:r>
              <a:rPr lang="cs-CZ" sz="2800" dirty="0" err="1"/>
              <a:t>she</a:t>
            </a:r>
            <a:r>
              <a:rPr lang="cs-CZ" sz="2800" dirty="0"/>
              <a:t> </a:t>
            </a:r>
            <a:r>
              <a:rPr lang="cs-CZ" sz="2800" dirty="0" err="1"/>
              <a:t>is</a:t>
            </a:r>
            <a:r>
              <a:rPr lang="cs-CZ" sz="2800" dirty="0" smtClean="0"/>
              <a:t>. </a:t>
            </a:r>
            <a:r>
              <a:rPr lang="cs-CZ" sz="2800" dirty="0">
                <a:solidFill>
                  <a:srgbClr val="FF0000"/>
                </a:solidFill>
              </a:rPr>
              <a:t>No, </a:t>
            </a:r>
            <a:r>
              <a:rPr lang="cs-CZ" sz="2800" dirty="0" err="1">
                <a:solidFill>
                  <a:srgbClr val="FF0000"/>
                </a:solidFill>
              </a:rPr>
              <a:t>she</a:t>
            </a:r>
            <a:r>
              <a:rPr lang="cs-CZ" sz="2800" dirty="0">
                <a:solidFill>
                  <a:srgbClr val="FF0000"/>
                </a:solidFill>
              </a:rPr>
              <a:t> </a:t>
            </a:r>
            <a:r>
              <a:rPr lang="cs-CZ" sz="2800" dirty="0" err="1">
                <a:solidFill>
                  <a:srgbClr val="FF0000"/>
                </a:solidFill>
              </a:rPr>
              <a:t>isn´t</a:t>
            </a:r>
            <a:r>
              <a:rPr lang="cs-CZ" sz="2800" dirty="0" smtClean="0">
                <a:solidFill>
                  <a:srgbClr val="FF0000"/>
                </a:solidFill>
              </a:rPr>
              <a:t>.</a:t>
            </a:r>
          </a:p>
          <a:p>
            <a:r>
              <a:rPr lang="cs-CZ" sz="2800" dirty="0" err="1" smtClean="0"/>
              <a:t>Is</a:t>
            </a:r>
            <a:r>
              <a:rPr lang="cs-CZ" sz="2800" dirty="0" smtClean="0"/>
              <a:t> </a:t>
            </a:r>
            <a:r>
              <a:rPr lang="cs-CZ" sz="2800" dirty="0" err="1" smtClean="0"/>
              <a:t>she</a:t>
            </a:r>
            <a:r>
              <a:rPr lang="cs-CZ" sz="2800" dirty="0" smtClean="0"/>
              <a:t> </a:t>
            </a:r>
            <a:r>
              <a:rPr lang="cs-CZ" sz="2800" dirty="0" err="1" smtClean="0"/>
              <a:t>famous</a:t>
            </a:r>
            <a:r>
              <a:rPr lang="cs-CZ" sz="2800" dirty="0" smtClean="0"/>
              <a:t>?      </a:t>
            </a:r>
            <a:r>
              <a:rPr lang="cs-CZ" sz="2800" dirty="0" err="1" smtClean="0">
                <a:solidFill>
                  <a:srgbClr val="FF0000"/>
                </a:solidFill>
              </a:rPr>
              <a:t>Yes</a:t>
            </a:r>
            <a:r>
              <a:rPr lang="cs-CZ" sz="2800" dirty="0">
                <a:solidFill>
                  <a:srgbClr val="FF0000"/>
                </a:solidFill>
              </a:rPr>
              <a:t>, </a:t>
            </a:r>
            <a:r>
              <a:rPr lang="cs-CZ" sz="2800" dirty="0" err="1">
                <a:solidFill>
                  <a:srgbClr val="FF0000"/>
                </a:solidFill>
              </a:rPr>
              <a:t>she</a:t>
            </a:r>
            <a:r>
              <a:rPr lang="cs-CZ" sz="2800" dirty="0">
                <a:solidFill>
                  <a:srgbClr val="FF0000"/>
                </a:solidFill>
              </a:rPr>
              <a:t> </a:t>
            </a:r>
            <a:r>
              <a:rPr lang="cs-CZ" sz="2800" dirty="0" err="1">
                <a:solidFill>
                  <a:srgbClr val="FF0000"/>
                </a:solidFill>
              </a:rPr>
              <a:t>is</a:t>
            </a:r>
            <a:r>
              <a:rPr lang="cs-CZ" sz="2800" dirty="0" smtClean="0">
                <a:solidFill>
                  <a:srgbClr val="FF0000"/>
                </a:solidFill>
              </a:rPr>
              <a:t>. </a:t>
            </a:r>
            <a:r>
              <a:rPr lang="cs-CZ" sz="2800" dirty="0"/>
              <a:t>No, </a:t>
            </a:r>
            <a:r>
              <a:rPr lang="cs-CZ" sz="2800" dirty="0" err="1"/>
              <a:t>she</a:t>
            </a:r>
            <a:r>
              <a:rPr lang="cs-CZ" sz="2800" dirty="0"/>
              <a:t> </a:t>
            </a:r>
            <a:r>
              <a:rPr lang="cs-CZ" sz="2800" dirty="0" err="1"/>
              <a:t>isn´t</a:t>
            </a:r>
            <a:r>
              <a:rPr lang="cs-CZ" sz="2800" dirty="0" smtClean="0"/>
              <a:t>.</a:t>
            </a:r>
          </a:p>
          <a:p>
            <a:r>
              <a:rPr lang="cs-CZ" sz="2800" dirty="0" err="1" smtClean="0"/>
              <a:t>Is</a:t>
            </a:r>
            <a:r>
              <a:rPr lang="cs-CZ" sz="2800" dirty="0" smtClean="0"/>
              <a:t> </a:t>
            </a:r>
            <a:r>
              <a:rPr lang="cs-CZ" sz="2800" dirty="0" err="1" smtClean="0"/>
              <a:t>she</a:t>
            </a:r>
            <a:r>
              <a:rPr lang="cs-CZ" sz="2800" dirty="0" smtClean="0"/>
              <a:t> in </a:t>
            </a:r>
            <a:r>
              <a:rPr lang="cs-CZ" sz="2800" dirty="0" err="1" smtClean="0"/>
              <a:t>the</a:t>
            </a:r>
            <a:r>
              <a:rPr lang="cs-CZ" sz="2800" dirty="0" smtClean="0"/>
              <a:t> </a:t>
            </a:r>
            <a:r>
              <a:rPr lang="cs-CZ" sz="2800" dirty="0" err="1" smtClean="0"/>
              <a:t>classroom</a:t>
            </a:r>
            <a:r>
              <a:rPr lang="cs-CZ" sz="2800" dirty="0" smtClean="0"/>
              <a:t>?  </a:t>
            </a:r>
            <a:r>
              <a:rPr lang="cs-CZ" sz="2800" dirty="0" err="1" smtClean="0"/>
              <a:t>Yes</a:t>
            </a:r>
            <a:r>
              <a:rPr lang="cs-CZ" sz="2800" dirty="0"/>
              <a:t>, </a:t>
            </a:r>
            <a:r>
              <a:rPr lang="cs-CZ" sz="2800" dirty="0" err="1"/>
              <a:t>she</a:t>
            </a:r>
            <a:r>
              <a:rPr lang="cs-CZ" sz="2800" dirty="0"/>
              <a:t> </a:t>
            </a:r>
            <a:r>
              <a:rPr lang="cs-CZ" sz="2800" dirty="0" err="1"/>
              <a:t>is</a:t>
            </a:r>
            <a:r>
              <a:rPr lang="cs-CZ" sz="2800" dirty="0" smtClean="0"/>
              <a:t>.</a:t>
            </a:r>
            <a:r>
              <a:rPr lang="cs-CZ" sz="2800" dirty="0"/>
              <a:t> </a:t>
            </a:r>
            <a:r>
              <a:rPr lang="cs-CZ" sz="2800" dirty="0">
                <a:solidFill>
                  <a:srgbClr val="FF0000"/>
                </a:solidFill>
              </a:rPr>
              <a:t>No, </a:t>
            </a:r>
            <a:r>
              <a:rPr lang="cs-CZ" sz="2800" dirty="0" err="1">
                <a:solidFill>
                  <a:srgbClr val="FF0000"/>
                </a:solidFill>
              </a:rPr>
              <a:t>she</a:t>
            </a:r>
            <a:r>
              <a:rPr lang="cs-CZ" sz="2800" dirty="0">
                <a:solidFill>
                  <a:srgbClr val="FF0000"/>
                </a:solidFill>
              </a:rPr>
              <a:t> </a:t>
            </a:r>
            <a:r>
              <a:rPr lang="cs-CZ" sz="2800" dirty="0" err="1">
                <a:solidFill>
                  <a:srgbClr val="FF0000"/>
                </a:solidFill>
              </a:rPr>
              <a:t>isn´t</a:t>
            </a:r>
            <a:r>
              <a:rPr lang="cs-CZ" sz="2800" dirty="0" smtClean="0">
                <a:solidFill>
                  <a:srgbClr val="FF0000"/>
                </a:solidFill>
              </a:rPr>
              <a:t>.</a:t>
            </a:r>
          </a:p>
          <a:p>
            <a:r>
              <a:rPr lang="cs-CZ" sz="2800" dirty="0" err="1" smtClean="0"/>
              <a:t>Is</a:t>
            </a:r>
            <a:r>
              <a:rPr lang="cs-CZ" sz="2800" dirty="0" smtClean="0"/>
              <a:t> </a:t>
            </a:r>
            <a:r>
              <a:rPr lang="cs-CZ" sz="2800" dirty="0" err="1" smtClean="0"/>
              <a:t>she</a:t>
            </a:r>
            <a:r>
              <a:rPr lang="cs-CZ" sz="2800" dirty="0" smtClean="0"/>
              <a:t> in </a:t>
            </a:r>
            <a:r>
              <a:rPr lang="cs-CZ" sz="2800" dirty="0" err="1" smtClean="0"/>
              <a:t>the</a:t>
            </a:r>
            <a:r>
              <a:rPr lang="cs-CZ" sz="2800" dirty="0" smtClean="0"/>
              <a:t> pop </a:t>
            </a:r>
            <a:r>
              <a:rPr lang="cs-CZ" sz="2800" dirty="0" err="1" smtClean="0"/>
              <a:t>group</a:t>
            </a:r>
            <a:r>
              <a:rPr lang="cs-CZ" sz="2800" dirty="0" smtClean="0"/>
              <a:t>?  </a:t>
            </a:r>
            <a:r>
              <a:rPr lang="cs-CZ" sz="2800" dirty="0" err="1" smtClean="0"/>
              <a:t>Yes</a:t>
            </a:r>
            <a:r>
              <a:rPr lang="cs-CZ" sz="2800" dirty="0"/>
              <a:t>, </a:t>
            </a:r>
            <a:r>
              <a:rPr lang="cs-CZ" sz="2800" dirty="0" err="1"/>
              <a:t>she</a:t>
            </a:r>
            <a:r>
              <a:rPr lang="cs-CZ" sz="2800" dirty="0"/>
              <a:t> </a:t>
            </a:r>
            <a:r>
              <a:rPr lang="cs-CZ" sz="2800" dirty="0" err="1"/>
              <a:t>is</a:t>
            </a:r>
            <a:r>
              <a:rPr lang="cs-CZ" sz="2800" dirty="0" smtClean="0"/>
              <a:t>. </a:t>
            </a:r>
            <a:r>
              <a:rPr lang="cs-CZ" sz="2800" dirty="0">
                <a:solidFill>
                  <a:srgbClr val="FF0000"/>
                </a:solidFill>
              </a:rPr>
              <a:t>No, </a:t>
            </a:r>
            <a:r>
              <a:rPr lang="cs-CZ" sz="2800" dirty="0" err="1">
                <a:solidFill>
                  <a:srgbClr val="FF0000"/>
                </a:solidFill>
              </a:rPr>
              <a:t>she</a:t>
            </a:r>
            <a:r>
              <a:rPr lang="cs-CZ" sz="2800" dirty="0">
                <a:solidFill>
                  <a:srgbClr val="FF0000"/>
                </a:solidFill>
              </a:rPr>
              <a:t> </a:t>
            </a:r>
            <a:r>
              <a:rPr lang="cs-CZ" sz="2800" dirty="0" err="1">
                <a:solidFill>
                  <a:srgbClr val="FF0000"/>
                </a:solidFill>
              </a:rPr>
              <a:t>isn´t</a:t>
            </a:r>
            <a:r>
              <a:rPr lang="cs-CZ" sz="2800" dirty="0" smtClean="0">
                <a:solidFill>
                  <a:srgbClr val="FF0000"/>
                </a:solidFill>
              </a:rPr>
              <a:t>.</a:t>
            </a:r>
          </a:p>
          <a:p>
            <a:r>
              <a:rPr lang="cs-CZ" sz="2800" dirty="0" err="1" smtClean="0"/>
              <a:t>Is</a:t>
            </a:r>
            <a:r>
              <a:rPr lang="cs-CZ" sz="2800" dirty="0" smtClean="0"/>
              <a:t> her </a:t>
            </a:r>
            <a:r>
              <a:rPr lang="cs-CZ" sz="2800" dirty="0" err="1" smtClean="0"/>
              <a:t>name</a:t>
            </a:r>
            <a:r>
              <a:rPr lang="cs-CZ" sz="2800" dirty="0" smtClean="0"/>
              <a:t> Christiana?   </a:t>
            </a:r>
            <a:r>
              <a:rPr lang="cs-CZ" sz="2800" dirty="0" err="1" smtClean="0"/>
              <a:t>Yes</a:t>
            </a:r>
            <a:r>
              <a:rPr lang="cs-CZ" sz="2800" dirty="0"/>
              <a:t>, </a:t>
            </a:r>
            <a:r>
              <a:rPr lang="cs-CZ" sz="2800" dirty="0" err="1"/>
              <a:t>she</a:t>
            </a:r>
            <a:r>
              <a:rPr lang="cs-CZ" sz="2800" dirty="0"/>
              <a:t> </a:t>
            </a:r>
            <a:r>
              <a:rPr lang="cs-CZ" sz="2800" dirty="0" err="1"/>
              <a:t>is</a:t>
            </a:r>
            <a:r>
              <a:rPr lang="cs-CZ" sz="2800" dirty="0" smtClean="0"/>
              <a:t>. </a:t>
            </a:r>
            <a:r>
              <a:rPr lang="cs-CZ" sz="2800" dirty="0">
                <a:solidFill>
                  <a:srgbClr val="FF0000"/>
                </a:solidFill>
              </a:rPr>
              <a:t>No, </a:t>
            </a:r>
            <a:r>
              <a:rPr lang="cs-CZ" sz="2800" dirty="0" err="1">
                <a:solidFill>
                  <a:srgbClr val="FF0000"/>
                </a:solidFill>
              </a:rPr>
              <a:t>she</a:t>
            </a:r>
            <a:r>
              <a:rPr lang="cs-CZ" sz="2800" dirty="0">
                <a:solidFill>
                  <a:srgbClr val="FF0000"/>
                </a:solidFill>
              </a:rPr>
              <a:t> </a:t>
            </a:r>
            <a:r>
              <a:rPr lang="cs-CZ" sz="2800" dirty="0" err="1">
                <a:solidFill>
                  <a:srgbClr val="FF0000"/>
                </a:solidFill>
              </a:rPr>
              <a:t>isn´t</a:t>
            </a:r>
            <a:r>
              <a:rPr lang="cs-CZ" sz="2800" dirty="0">
                <a:solidFill>
                  <a:srgbClr val="FF0000"/>
                </a:solidFill>
              </a:rPr>
              <a:t>.</a:t>
            </a:r>
          </a:p>
          <a:p>
            <a:endParaRPr lang="cs-CZ" sz="2800" dirty="0"/>
          </a:p>
          <a:p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218437210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Write</a:t>
            </a:r>
            <a:r>
              <a:rPr lang="cs-CZ" dirty="0" smtClean="0"/>
              <a:t> </a:t>
            </a:r>
            <a:r>
              <a:rPr lang="cs-CZ" dirty="0" err="1" smtClean="0"/>
              <a:t>truth</a:t>
            </a:r>
            <a:r>
              <a:rPr lang="cs-CZ" dirty="0" smtClean="0"/>
              <a:t> </a:t>
            </a:r>
            <a:r>
              <a:rPr lang="cs-CZ" dirty="0" err="1" smtClean="0"/>
              <a:t>sentences</a:t>
            </a:r>
            <a:r>
              <a:rPr lang="cs-CZ" dirty="0" smtClean="0"/>
              <a:t>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Třeboň ………….a big city.</a:t>
            </a:r>
          </a:p>
          <a:p>
            <a:r>
              <a:rPr lang="cs-CZ" dirty="0" err="1" smtClean="0"/>
              <a:t>Your</a:t>
            </a:r>
            <a:r>
              <a:rPr lang="cs-CZ" dirty="0" smtClean="0"/>
              <a:t> </a:t>
            </a:r>
            <a:r>
              <a:rPr lang="cs-CZ" dirty="0" err="1" smtClean="0"/>
              <a:t>teacher</a:t>
            </a:r>
            <a:r>
              <a:rPr lang="cs-CZ" dirty="0" smtClean="0"/>
              <a:t> ……………a </a:t>
            </a:r>
            <a:r>
              <a:rPr lang="cs-CZ" dirty="0" err="1" smtClean="0"/>
              <a:t>singer</a:t>
            </a:r>
            <a:r>
              <a:rPr lang="cs-CZ" dirty="0" smtClean="0"/>
              <a:t>.</a:t>
            </a:r>
          </a:p>
          <a:p>
            <a:r>
              <a:rPr lang="cs-CZ" dirty="0" err="1" smtClean="0"/>
              <a:t>Your</a:t>
            </a:r>
            <a:r>
              <a:rPr lang="cs-CZ" dirty="0" smtClean="0"/>
              <a:t> </a:t>
            </a:r>
            <a:r>
              <a:rPr lang="cs-CZ" dirty="0" err="1" smtClean="0"/>
              <a:t>mother</a:t>
            </a:r>
            <a:r>
              <a:rPr lang="cs-CZ" dirty="0" smtClean="0"/>
              <a:t> ……………a taxi driver.</a:t>
            </a:r>
          </a:p>
          <a:p>
            <a:r>
              <a:rPr lang="cs-CZ" dirty="0" smtClean="0"/>
              <a:t>Prague …………… a </a:t>
            </a:r>
            <a:r>
              <a:rPr lang="cs-CZ" dirty="0" err="1" smtClean="0"/>
              <a:t>small</a:t>
            </a:r>
            <a:r>
              <a:rPr lang="cs-CZ" dirty="0" smtClean="0"/>
              <a:t> </a:t>
            </a:r>
            <a:r>
              <a:rPr lang="cs-CZ" dirty="0" err="1" smtClean="0"/>
              <a:t>village</a:t>
            </a:r>
            <a:r>
              <a:rPr lang="cs-CZ" dirty="0" smtClean="0"/>
              <a:t>.</a:t>
            </a:r>
          </a:p>
          <a:p>
            <a:r>
              <a:rPr lang="cs-CZ" dirty="0" err="1" smtClean="0"/>
              <a:t>You</a:t>
            </a:r>
            <a:r>
              <a:rPr lang="cs-CZ" dirty="0" smtClean="0"/>
              <a:t> ………………..a </a:t>
            </a:r>
            <a:r>
              <a:rPr lang="cs-CZ" dirty="0" err="1" smtClean="0"/>
              <a:t>soldier</a:t>
            </a:r>
            <a:r>
              <a:rPr lang="cs-CZ" dirty="0" smtClean="0"/>
              <a:t>.</a:t>
            </a:r>
          </a:p>
          <a:p>
            <a:r>
              <a:rPr lang="cs-CZ" dirty="0" err="1" smtClean="0"/>
              <a:t>We</a:t>
            </a:r>
            <a:r>
              <a:rPr lang="cs-CZ" dirty="0" smtClean="0"/>
              <a:t> …………………film </a:t>
            </a:r>
            <a:r>
              <a:rPr lang="cs-CZ" dirty="0" err="1" smtClean="0"/>
              <a:t>stars</a:t>
            </a:r>
            <a:r>
              <a:rPr lang="cs-CZ" dirty="0" smtClean="0"/>
              <a:t>.</a:t>
            </a:r>
          </a:p>
          <a:p>
            <a:r>
              <a:rPr lang="cs-CZ" dirty="0" smtClean="0"/>
              <a:t>I……………………..a king.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5016226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Řešení: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Třeboň </a:t>
            </a:r>
            <a:r>
              <a:rPr lang="cs-CZ" dirty="0" err="1" smtClean="0">
                <a:solidFill>
                  <a:srgbClr val="FF0000"/>
                </a:solidFill>
              </a:rPr>
              <a:t>isn´t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smtClean="0"/>
              <a:t>a big city.</a:t>
            </a:r>
          </a:p>
          <a:p>
            <a:r>
              <a:rPr lang="cs-CZ" dirty="0" err="1" smtClean="0"/>
              <a:t>Your</a:t>
            </a:r>
            <a:r>
              <a:rPr lang="cs-CZ" dirty="0" smtClean="0"/>
              <a:t> </a:t>
            </a:r>
            <a:r>
              <a:rPr lang="cs-CZ" dirty="0" err="1" smtClean="0"/>
              <a:t>teacher</a:t>
            </a:r>
            <a:r>
              <a:rPr lang="cs-CZ" dirty="0" smtClean="0"/>
              <a:t> </a:t>
            </a:r>
            <a:r>
              <a:rPr lang="cs-CZ" dirty="0" err="1">
                <a:solidFill>
                  <a:srgbClr val="FF0000"/>
                </a:solidFill>
              </a:rPr>
              <a:t>isn´t</a:t>
            </a:r>
            <a:r>
              <a:rPr lang="cs-CZ" dirty="0">
                <a:solidFill>
                  <a:srgbClr val="FF0000"/>
                </a:solidFill>
              </a:rPr>
              <a:t> </a:t>
            </a:r>
            <a:r>
              <a:rPr lang="cs-CZ" dirty="0" smtClean="0"/>
              <a:t>a </a:t>
            </a:r>
            <a:r>
              <a:rPr lang="cs-CZ" dirty="0" err="1" smtClean="0"/>
              <a:t>singer</a:t>
            </a:r>
            <a:r>
              <a:rPr lang="cs-CZ" dirty="0" smtClean="0"/>
              <a:t>.</a:t>
            </a:r>
          </a:p>
          <a:p>
            <a:r>
              <a:rPr lang="cs-CZ" dirty="0" err="1" smtClean="0"/>
              <a:t>Your</a:t>
            </a:r>
            <a:r>
              <a:rPr lang="cs-CZ" dirty="0" smtClean="0"/>
              <a:t> </a:t>
            </a:r>
            <a:r>
              <a:rPr lang="cs-CZ" dirty="0" err="1" smtClean="0"/>
              <a:t>mother</a:t>
            </a:r>
            <a:r>
              <a:rPr lang="cs-CZ" dirty="0" smtClean="0"/>
              <a:t> </a:t>
            </a:r>
            <a:r>
              <a:rPr lang="cs-CZ" dirty="0" err="1">
                <a:solidFill>
                  <a:srgbClr val="FF0000"/>
                </a:solidFill>
              </a:rPr>
              <a:t>isn´t</a:t>
            </a:r>
            <a:r>
              <a:rPr lang="cs-CZ" dirty="0">
                <a:solidFill>
                  <a:srgbClr val="FF0000"/>
                </a:solidFill>
              </a:rPr>
              <a:t> </a:t>
            </a:r>
            <a:r>
              <a:rPr lang="cs-CZ" dirty="0" smtClean="0"/>
              <a:t>a taxi driver.</a:t>
            </a:r>
          </a:p>
          <a:p>
            <a:r>
              <a:rPr lang="cs-CZ" dirty="0" smtClean="0"/>
              <a:t>Prague </a:t>
            </a:r>
            <a:r>
              <a:rPr lang="cs-CZ" dirty="0" err="1">
                <a:solidFill>
                  <a:srgbClr val="FF0000"/>
                </a:solidFill>
              </a:rPr>
              <a:t>isn´t</a:t>
            </a:r>
            <a:r>
              <a:rPr lang="cs-CZ" dirty="0" smtClean="0"/>
              <a:t> a </a:t>
            </a:r>
            <a:r>
              <a:rPr lang="cs-CZ" dirty="0" err="1" smtClean="0"/>
              <a:t>small</a:t>
            </a:r>
            <a:r>
              <a:rPr lang="cs-CZ" dirty="0" smtClean="0"/>
              <a:t> </a:t>
            </a:r>
            <a:r>
              <a:rPr lang="cs-CZ" dirty="0" err="1" smtClean="0"/>
              <a:t>village</a:t>
            </a:r>
            <a:r>
              <a:rPr lang="cs-CZ" dirty="0" smtClean="0"/>
              <a:t>.</a:t>
            </a:r>
          </a:p>
          <a:p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>
                <a:solidFill>
                  <a:srgbClr val="FF0000"/>
                </a:solidFill>
              </a:rPr>
              <a:t>aren´t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smtClean="0"/>
              <a:t>a </a:t>
            </a:r>
            <a:r>
              <a:rPr lang="cs-CZ" dirty="0" err="1" smtClean="0"/>
              <a:t>soldier</a:t>
            </a:r>
            <a:r>
              <a:rPr lang="cs-CZ" dirty="0" smtClean="0"/>
              <a:t>.</a:t>
            </a:r>
          </a:p>
          <a:p>
            <a:r>
              <a:rPr lang="cs-CZ" dirty="0" err="1" smtClean="0"/>
              <a:t>We</a:t>
            </a:r>
            <a:r>
              <a:rPr lang="cs-CZ" dirty="0" smtClean="0"/>
              <a:t> </a:t>
            </a:r>
            <a:r>
              <a:rPr lang="cs-CZ" dirty="0" err="1">
                <a:solidFill>
                  <a:srgbClr val="FF0000"/>
                </a:solidFill>
              </a:rPr>
              <a:t>aren´t</a:t>
            </a:r>
            <a:r>
              <a:rPr lang="cs-CZ" dirty="0">
                <a:solidFill>
                  <a:srgbClr val="FF0000"/>
                </a:solidFill>
              </a:rPr>
              <a:t> </a:t>
            </a:r>
            <a:r>
              <a:rPr lang="cs-CZ" dirty="0" smtClean="0"/>
              <a:t>film </a:t>
            </a:r>
            <a:r>
              <a:rPr lang="cs-CZ" dirty="0" err="1" smtClean="0"/>
              <a:t>stars</a:t>
            </a:r>
            <a:r>
              <a:rPr lang="cs-CZ" dirty="0" smtClean="0"/>
              <a:t>.</a:t>
            </a:r>
          </a:p>
          <a:p>
            <a:r>
              <a:rPr lang="cs-CZ" dirty="0" err="1" smtClean="0"/>
              <a:t>I</a:t>
            </a:r>
            <a:r>
              <a:rPr lang="cs-CZ" dirty="0" err="1" smtClean="0">
                <a:solidFill>
                  <a:srgbClr val="FF0000"/>
                </a:solidFill>
              </a:rPr>
              <a:t>´m</a:t>
            </a:r>
            <a:r>
              <a:rPr lang="cs-CZ" dirty="0" smtClean="0">
                <a:solidFill>
                  <a:srgbClr val="FF0000"/>
                </a:solidFill>
              </a:rPr>
              <a:t> not </a:t>
            </a:r>
            <a:r>
              <a:rPr lang="cs-CZ" dirty="0" smtClean="0"/>
              <a:t>a king.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3230384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dirty="0" smtClean="0"/>
              <a:t>Zdroje:</a:t>
            </a:r>
          </a:p>
        </p:txBody>
      </p:sp>
      <p:sp>
        <p:nvSpPr>
          <p:cNvPr id="7171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cs-CZ" dirty="0" smtClean="0">
                <a:hlinkClick r:id="rId2"/>
              </a:rPr>
              <a:t>www.office.microsoft.com</a:t>
            </a:r>
            <a:endParaRPr lang="cs-CZ" dirty="0" smtClean="0"/>
          </a:p>
          <a:p>
            <a:pPr eaLnBrk="1" hangingPunct="1"/>
            <a:r>
              <a:rPr lang="cs-CZ" dirty="0" smtClean="0"/>
              <a:t>Archiv autora </a:t>
            </a:r>
          </a:p>
        </p:txBody>
      </p:sp>
    </p:spTree>
    <p:extLst>
      <p:ext uri="{BB962C8B-B14F-4D97-AF65-F5344CB8AC3E}">
        <p14:creationId xmlns:p14="http://schemas.microsoft.com/office/powerpoint/2010/main" val="7702447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ustin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Austin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ustin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149</TotalTime>
  <Words>643</Words>
  <Application>Microsoft Office PowerPoint</Application>
  <PresentationFormat>Předvádění na obrazovce (4:3)</PresentationFormat>
  <Paragraphs>122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Austin</vt:lpstr>
      <vt:lpstr>Prezentace aplikace PowerPoint</vt:lpstr>
      <vt:lpstr>Časování to be - zápor</vt:lpstr>
      <vt:lpstr>Complete sentences:</vt:lpstr>
      <vt:lpstr>Řešení:</vt:lpstr>
      <vt:lpstr>Write negative sentences:</vt:lpstr>
      <vt:lpstr>Řešení:</vt:lpstr>
      <vt:lpstr>Circle the correct answer:</vt:lpstr>
      <vt:lpstr>Řešení:</vt:lpstr>
      <vt:lpstr>Write truth sentences:</vt:lpstr>
      <vt:lpstr>Řešení:</vt:lpstr>
      <vt:lpstr>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Marcela Gotzová</dc:creator>
  <cp:lastModifiedBy>install</cp:lastModifiedBy>
  <cp:revision>22</cp:revision>
  <dcterms:created xsi:type="dcterms:W3CDTF">2012-03-25T18:45:32Z</dcterms:created>
  <dcterms:modified xsi:type="dcterms:W3CDTF">2012-03-30T05:50:40Z</dcterms:modified>
</cp:coreProperties>
</file>