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7" r:id="rId3"/>
    <p:sldId id="276" r:id="rId4"/>
    <p:sldId id="270" r:id="rId5"/>
    <p:sldId id="271" r:id="rId6"/>
    <p:sldId id="272" r:id="rId7"/>
    <p:sldId id="273" r:id="rId8"/>
    <p:sldId id="274" r:id="rId9"/>
    <p:sldId id="275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556792"/>
            <a:ext cx="8136904" cy="3456384"/>
          </a:xfrm>
        </p:spPr>
        <p:txBody>
          <a:bodyPr>
            <a:noAutofit/>
          </a:bodyPr>
          <a:lstStyle/>
          <a:p>
            <a:pPr algn="ctr"/>
            <a:r>
              <a:rPr lang="cs-CZ" sz="11500" b="1" dirty="0" smtClean="0">
                <a:solidFill>
                  <a:srgbClr val="00B0F0"/>
                </a:solidFill>
              </a:rPr>
              <a:t>Čtyřúhelníky</a:t>
            </a:r>
            <a:endParaRPr lang="cs-CZ" sz="11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088096" y="4653136"/>
            <a:ext cx="34149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VY_32_INOVACE_47_</a:t>
            </a:r>
            <a:r>
              <a:rPr lang="cs-CZ" b="1" dirty="0" err="1" smtClean="0"/>
              <a:t>ctyruhelniky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479715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178559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47379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314096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126876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486916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501317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303295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162880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238488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764704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249289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436510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181832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757832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426945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157688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249381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162880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1763688" y="431574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424373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227687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50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500"/>
                            </p:stCondLst>
                            <p:childTnLst>
                              <p:par>
                                <p:cTn id="9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500"/>
                            </p:stCondLst>
                            <p:childTnLst>
                              <p:par>
                                <p:cTn id="10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56" grpId="0"/>
      <p:bldP spid="57" grpId="0"/>
      <p:bldP spid="58" grpId="0"/>
      <p:bldP spid="100" grpId="0"/>
      <p:bldP spid="101" grpId="0"/>
      <p:bldP spid="102" grpId="0" animBg="1"/>
      <p:bldP spid="103" grpId="0" animBg="1"/>
      <p:bldP spid="105" grpId="0" animBg="1"/>
      <p:bldP spid="106" grpId="0" animBg="1"/>
      <p:bldP spid="110" grpId="0"/>
      <p:bldP spid="107" grpId="0"/>
      <p:bldP spid="108" grpId="0"/>
      <p:bldP spid="10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07504" y="4581128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Sousední 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vrcholy: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43236" y="5265583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A-B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572000" y="5229200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C-D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03848" y="5254607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B-C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40152" y="5217325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A-D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2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500" fill="hold"/>
                                        <p:tgtEl>
                                          <p:spTgt spid="10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500" fill="hold"/>
                                        <p:tgtEl>
                                          <p:spTgt spid="10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6" presetClass="emph" presetSubtype="0" repeatCount="2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100" grpId="0"/>
      <p:bldP spid="100" grpId="1"/>
      <p:bldP spid="26" grpId="0"/>
      <p:bldP spid="29" grpId="0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07504" y="4581128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Sousední 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strany: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43236" y="5265583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a-b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27984" y="5229200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c-d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03848" y="5254607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b-c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724128" y="5217325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a-d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5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5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5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500" fill="hold"/>
                                        <p:tgtEl>
                                          <p:spTgt spid="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500" fill="hold"/>
                                        <p:tgtEl>
                                          <p:spTgt spid="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6" presetClass="emph" presetSubtype="0" repeatCount="2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5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6" grpId="1"/>
      <p:bldP spid="57" grpId="0"/>
      <p:bldP spid="57" grpId="1"/>
      <p:bldP spid="58" grpId="0"/>
      <p:bldP spid="58" grpId="1"/>
      <p:bldP spid="101" grpId="0"/>
      <p:bldP spid="101" grpId="1"/>
      <p:bldP spid="26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07504" y="4581128"/>
            <a:ext cx="3528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Sousední 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vnitřní úhly: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95364" y="5265583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α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-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β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08104" y="5169966"/>
            <a:ext cx="16561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el-GR" sz="6000" dirty="0" smtClean="0">
                <a:solidFill>
                  <a:schemeClr val="bg2">
                    <a:lumMod val="25000"/>
                  </a:schemeClr>
                </a:solidFill>
              </a:rPr>
              <a:t>γ</a:t>
            </a:r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</a:rPr>
              <a:t>-</a:t>
            </a:r>
            <a:r>
              <a:rPr lang="el-GR" sz="6000" dirty="0" smtClean="0">
                <a:solidFill>
                  <a:schemeClr val="bg2">
                    <a:lumMod val="25000"/>
                  </a:schemeClr>
                </a:solidFill>
              </a:rPr>
              <a:t>δ</a:t>
            </a:r>
            <a:endParaRPr lang="cs-CZ" sz="60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55976" y="5254607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β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-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γ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32240" y="5217325"/>
            <a:ext cx="17281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α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-</a:t>
            </a:r>
            <a:r>
              <a:rPr lang="el-GR" sz="6000" dirty="0" smtClean="0">
                <a:solidFill>
                  <a:schemeClr val="bg2">
                    <a:lumMod val="25000"/>
                  </a:schemeClr>
                </a:solidFill>
              </a:rPr>
              <a:t>δ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10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500" fill="hold"/>
                                        <p:tgtEl>
                                          <p:spTgt spid="108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500" fill="hold"/>
                                        <p:tgtEl>
                                          <p:spTgt spid="10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" fill="hold"/>
                                        <p:tgtEl>
                                          <p:spTgt spid="10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500" fill="hold"/>
                                        <p:tgtEl>
                                          <p:spTgt spid="11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500" fill="hold"/>
                                        <p:tgtEl>
                                          <p:spTgt spid="11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6" presetClass="emph" presetSubtype="0" repeatCount="2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500" fill="hold"/>
                                        <p:tgtEl>
                                          <p:spTgt spid="10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9" grpId="0"/>
      <p:bldP spid="30" grpId="0"/>
      <p:bldP spid="31" grpId="0"/>
      <p:bldP spid="107" grpId="0"/>
      <p:bldP spid="107" grpId="1"/>
      <p:bldP spid="108" grpId="0"/>
      <p:bldP spid="108" grpId="1"/>
      <p:bldP spid="109" grpId="0"/>
      <p:bldP spid="109" grpId="1"/>
      <p:bldP spid="110" grpId="0"/>
      <p:bldP spid="1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51520" y="4854001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Protější vrcholy: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63516" y="4890384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A-C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4902259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B-D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3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3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repeatCount="3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3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500" fill="hold"/>
                                        <p:tgtEl>
                                          <p:spTgt spid="10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0" grpId="0"/>
      <p:bldP spid="26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51520" y="4854001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Protější strany: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63516" y="4890384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a-c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4902259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b-d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5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500" fill="hold"/>
                                        <p:tgtEl>
                                          <p:spTgt spid="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5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101" grpId="0"/>
      <p:bldP spid="26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07504" y="4581128"/>
            <a:ext cx="3528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Protější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vnitřní úhly: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95364" y="5265583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α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-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γ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3968" y="5254607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β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-</a:t>
            </a:r>
            <a:r>
              <a:rPr lang="el-GR" sz="5400" dirty="0" smtClean="0">
                <a:solidFill>
                  <a:schemeClr val="bg2">
                    <a:lumMod val="25000"/>
                  </a:schemeClr>
                </a:solidFill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repeatCount="200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10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500" fill="hold"/>
                                        <p:tgtEl>
                                          <p:spTgt spid="10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repeatCount="200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500" fill="hold"/>
                                        <p:tgtEl>
                                          <p:spTgt spid="108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20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500" fill="hold"/>
                                        <p:tgtEl>
                                          <p:spTgt spid="11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/>
      <p:bldP spid="107" grpId="0"/>
      <p:bldP spid="108" grpId="1"/>
      <p:bldP spid="109" grpId="0"/>
      <p:bldP spid="1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387382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3054" y="86226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3214" y="381458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43134" y="2217638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4902" y="3454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422854" y="39458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42534" y="4089846"/>
            <a:ext cx="6048672" cy="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5610986" y="2109626"/>
            <a:ext cx="2520280" cy="144016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0800000">
            <a:off x="3414742" y="705470"/>
            <a:ext cx="2736304" cy="864096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 flipH="1" flipV="1">
            <a:off x="786450" y="1461554"/>
            <a:ext cx="3384376" cy="187220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3054702" y="-8661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974582" y="156956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Oblouk 101"/>
          <p:cNvSpPr/>
          <p:nvPr/>
        </p:nvSpPr>
        <p:spPr>
          <a:xfrm>
            <a:off x="1299824" y="3441774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louk 102"/>
          <p:cNvSpPr/>
          <p:nvPr/>
        </p:nvSpPr>
        <p:spPr>
          <a:xfrm rot="10413518">
            <a:off x="5437000" y="894993"/>
            <a:ext cx="1523661" cy="1385567"/>
          </a:xfrm>
          <a:prstGeom prst="arc">
            <a:avLst>
              <a:gd name="adj1" fmla="val 15067401"/>
              <a:gd name="adj2" fmla="val 1445713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louk 104"/>
          <p:cNvSpPr/>
          <p:nvPr/>
        </p:nvSpPr>
        <p:spPr>
          <a:xfrm rot="6845554">
            <a:off x="2662901" y="-165498"/>
            <a:ext cx="1461125" cy="154707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louk 105"/>
          <p:cNvSpPr/>
          <p:nvPr/>
        </p:nvSpPr>
        <p:spPr>
          <a:xfrm rot="15719156">
            <a:off x="6673088" y="3346129"/>
            <a:ext cx="1224136" cy="1296144"/>
          </a:xfrm>
          <a:prstGeom prst="arc">
            <a:avLst/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1763688" y="3392413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α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804248" y="3320405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β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652120" y="1353542"/>
            <a:ext cx="720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γ</a:t>
            </a:r>
            <a:endParaRPr lang="cs-CZ" sz="4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295952" y="65355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solidFill>
                  <a:schemeClr val="bg2">
                    <a:lumMod val="25000"/>
                  </a:schemeClr>
                </a:solidFill>
              </a:rPr>
              <a:t>δ</a:t>
            </a:r>
            <a:endParaRPr lang="cs-CZ" sz="48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11" name="Přímá spojovací čára 110"/>
          <p:cNvCxnSpPr/>
          <p:nvPr/>
        </p:nvCxnSpPr>
        <p:spPr>
          <a:xfrm flipV="1">
            <a:off x="1547664" y="1570488"/>
            <a:ext cx="4639380" cy="2519358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>
            <a:off x="3419872" y="705470"/>
            <a:ext cx="4176464" cy="3384376"/>
          </a:xfrm>
          <a:prstGeom prst="line">
            <a:avLst/>
          </a:prstGeom>
          <a:ln w="381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07504" y="4902259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Úhlopříčky: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4808128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AC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092452" y="4820902"/>
            <a:ext cx="17036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BD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-173213" y="116632"/>
            <a:ext cx="258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vrcholy: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-177712" y="443573"/>
            <a:ext cx="256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strany: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-564867" y="80361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vnitřní úhly: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575" y="1163653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vrcholy: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575" y="1523693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strany: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-492859" y="1883733"/>
            <a:ext cx="285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vnitřní úhly: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4759" y="2243773"/>
            <a:ext cx="186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Úhlopříčky: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-173213" y="3288466"/>
            <a:ext cx="258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vrcholy: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-177712" y="3615407"/>
            <a:ext cx="256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strany: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-564867" y="397544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vnitřní úhly: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575" y="4335487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vrcholy: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0575" y="4695527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strany: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-492859" y="5055567"/>
            <a:ext cx="285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vnitřní úhly: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24759" y="5415607"/>
            <a:ext cx="186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Úhlopříčky: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87390" y="116632"/>
            <a:ext cx="258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vrcholy: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582891" y="443573"/>
            <a:ext cx="256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strany: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195736" y="80361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vnitřní úhly: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791178" y="1163653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vrcholy: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791178" y="1523693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strany: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267744" y="1883733"/>
            <a:ext cx="285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vnitřní úhly: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285362" y="2243773"/>
            <a:ext cx="186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Úhlopříčky: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587390" y="3288466"/>
            <a:ext cx="258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vrcholy: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582891" y="3615407"/>
            <a:ext cx="256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strany: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459469" y="397544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vnitřní úhly: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791178" y="4335487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vrcholy: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791178" y="4695527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strany: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267744" y="5055567"/>
            <a:ext cx="285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vnitřní úhly: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285362" y="5415607"/>
            <a:ext cx="186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Úhlopříčky: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227387" y="116632"/>
            <a:ext cx="258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vrcholy: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222888" y="443573"/>
            <a:ext cx="256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strany: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835733" y="80361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vnitřní úhly: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431175" y="1163653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vrcholy: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431175" y="1523693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strany: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907741" y="1883733"/>
            <a:ext cx="285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vnitřní úhly: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925359" y="2243773"/>
            <a:ext cx="186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Úhlopříčky: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227387" y="3288466"/>
            <a:ext cx="258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vrcholy: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222888" y="3615407"/>
            <a:ext cx="256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strany: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835733" y="397544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Sousední vnitřní úhly: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5431175" y="4335487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vrcholy: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431175" y="4695527"/>
            <a:ext cx="235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strany: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907741" y="5055567"/>
            <a:ext cx="2851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Protější vnitřní úhly: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925359" y="5415607"/>
            <a:ext cx="186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Úhlopříčky: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876</TotalTime>
  <Words>303</Words>
  <Application>Microsoft Office PowerPoint</Application>
  <PresentationFormat>Předvádění na obrazovce (4:3)</PresentationFormat>
  <Paragraphs>175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Čtyřúhelníky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dc:creator>Najman Tomáš</dc:creator>
  <cp:lastModifiedBy>najman</cp:lastModifiedBy>
  <cp:revision>280</cp:revision>
  <dcterms:modified xsi:type="dcterms:W3CDTF">2011-05-27T11:04:45Z</dcterms:modified>
</cp:coreProperties>
</file>