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A2518-29C2-426D-BD73-0E787B1D1FE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2D6C6-CD1B-4903-85D3-AF942B3EF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802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A2518-29C2-426D-BD73-0E787B1D1FE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2D6C6-CD1B-4903-85D3-AF942B3EF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825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A2518-29C2-426D-BD73-0E787B1D1FE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2D6C6-CD1B-4903-85D3-AF942B3EF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94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A2518-29C2-426D-BD73-0E787B1D1FE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2D6C6-CD1B-4903-85D3-AF942B3EF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422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A2518-29C2-426D-BD73-0E787B1D1FE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2D6C6-CD1B-4903-85D3-AF942B3EF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2499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A2518-29C2-426D-BD73-0E787B1D1FE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2D6C6-CD1B-4903-85D3-AF942B3EF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859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A2518-29C2-426D-BD73-0E787B1D1FE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2D6C6-CD1B-4903-85D3-AF942B3EF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5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A2518-29C2-426D-BD73-0E787B1D1FE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2D6C6-CD1B-4903-85D3-AF942B3EF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798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A2518-29C2-426D-BD73-0E787B1D1FE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2D6C6-CD1B-4903-85D3-AF942B3EF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6371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A2518-29C2-426D-BD73-0E787B1D1FE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2D6C6-CD1B-4903-85D3-AF942B3EF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107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9A2518-29C2-426D-BD73-0E787B1D1FE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2D6C6-CD1B-4903-85D3-AF942B3EF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607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9A2518-29C2-426D-BD73-0E787B1D1FE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42D6C6-CD1B-4903-85D3-AF942B3EF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177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5217451"/>
              </p:ext>
            </p:extLst>
          </p:nvPr>
        </p:nvGraphicFramePr>
        <p:xfrm>
          <a:off x="1222057" y="2420461"/>
          <a:ext cx="6699885" cy="238241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7815"/>
                <a:gridCol w="5132070"/>
              </a:tblGrid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Škola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ZŠ Třeboň, Sokolská 296, 379 01 Třeboň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</a:t>
                      </a:r>
                      <a:r>
                        <a:rPr lang="cs-CZ" sz="1200" dirty="0" smtClean="0">
                          <a:effectLst/>
                        </a:rPr>
                        <a:t>Dana</a:t>
                      </a:r>
                      <a:r>
                        <a:rPr lang="cs-CZ" sz="1200" baseline="0" dirty="0" smtClean="0">
                          <a:effectLst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</a:rPr>
                        <a:t>Ingvortová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VY_32_Inovace_3382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Název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Dny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v týdnu a části dne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 hodiny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Dny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v týdnu  a části dne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Prvouka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Ročník/y/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1</a:t>
                      </a:r>
                      <a:r>
                        <a:rPr lang="cs-CZ" sz="1200" dirty="0" smtClean="0">
                          <a:effectLst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0444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Materiál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obsahuje různé úkoly na procvičení dnů v týdnu a částí dne.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43204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Žák</a:t>
                      </a:r>
                      <a:r>
                        <a:rPr lang="cs-CZ" sz="1200" baseline="0" dirty="0" smtClean="0">
                          <a:effectLst/>
                        </a:rPr>
                        <a:t> se orientuje v čase. Vyjmenuje dny v týdnu a části dne. Uvědomuje si, kdy je snídaně, oběd, svačina, večeře.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543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222375" y="24209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75" y="692696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237477" y="2878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1767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6918" y="698584"/>
            <a:ext cx="6840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Kolik je DNŮ v týdnu?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1406470"/>
            <a:ext cx="46445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>
                <a:latin typeface="Arial Black" pitchFamily="34" charset="0"/>
              </a:rPr>
              <a:t>7</a:t>
            </a:r>
            <a:endParaRPr lang="cs-CZ" sz="96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2937" y="2976130"/>
            <a:ext cx="79181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tx2"/>
                </a:solidFill>
              </a:rPr>
              <a:t>Vyjmenuj je: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0634" y="3933056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1. Pondělí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3848" y="3933056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2. Úterý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36096" y="3933056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3. Středa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2937" y="4797152"/>
            <a:ext cx="26449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4. Čtvrtek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16898" y="4786776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5. Pátek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49238" y="4786382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6. Sobota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16898" y="5589240"/>
            <a:ext cx="21031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7. Neděle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dingvortova\AppData\Local\Microsoft\Windows\Temporary Internet Files\Content.IE5\T69QTMNY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978" y="1406470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ingvortova\AppData\Local\Microsoft\Windows\Temporary Internet Files\Content.IE5\UPQ6HRGH\MC9002217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3275" y="1576407"/>
            <a:ext cx="1648251" cy="1399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2964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1195" y="476672"/>
            <a:ext cx="75608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Odpovídej na otázky:</a:t>
            </a:r>
          </a:p>
          <a:p>
            <a:pPr algn="ctr"/>
            <a:endParaRPr lang="cs-CZ" sz="4000" b="1" u="sng" dirty="0">
              <a:solidFill>
                <a:srgbClr val="FF0000"/>
              </a:solidFill>
            </a:endParaRPr>
          </a:p>
          <a:p>
            <a:r>
              <a:rPr lang="cs-CZ" sz="4000" b="1" dirty="0" smtClean="0">
                <a:solidFill>
                  <a:srgbClr val="FF0000"/>
                </a:solidFill>
              </a:rPr>
              <a:t>Který den v týdnu je třetí?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970948" y="1700311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Středa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2648985"/>
            <a:ext cx="69754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Který den v týdnu je poslední?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21152" y="2638995"/>
            <a:ext cx="17636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Neděle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2074" y="3717032"/>
            <a:ext cx="61688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Jakým dnem začíná týden?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56451" y="3717032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Pondělím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4664642"/>
            <a:ext cx="58925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Které dny jsou víkendové?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80884" y="5269923"/>
            <a:ext cx="23762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Sobota</a:t>
            </a:r>
          </a:p>
          <a:p>
            <a:r>
              <a:rPr lang="cs-CZ" sz="4000" b="1" dirty="0" smtClean="0">
                <a:solidFill>
                  <a:srgbClr val="00B050"/>
                </a:solidFill>
              </a:rPr>
              <a:t>Neděle</a:t>
            </a:r>
            <a:endParaRPr lang="cs-CZ" sz="4000" b="1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dingvortova\AppData\Local\Microsoft\Windows\Temporary Internet Files\Content.IE5\8ZWHCALI\MC9004244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5086" y="4424918"/>
            <a:ext cx="1008991" cy="947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3338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764704"/>
            <a:ext cx="78488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Jak po sobě </a:t>
            </a:r>
            <a:r>
              <a:rPr lang="cs-CZ" sz="4000" b="1" u="sng" smtClean="0">
                <a:solidFill>
                  <a:srgbClr val="FF0000"/>
                </a:solidFill>
              </a:rPr>
              <a:t>následují části </a:t>
            </a:r>
            <a:r>
              <a:rPr lang="cs-CZ" sz="4000" b="1" u="sng" dirty="0" smtClean="0">
                <a:solidFill>
                  <a:srgbClr val="FF0000"/>
                </a:solidFill>
              </a:rPr>
              <a:t>dne?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2054751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Ráno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3200475"/>
            <a:ext cx="37084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Dopoledne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4262304"/>
            <a:ext cx="56166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Poledne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1994" y="5488031"/>
            <a:ext cx="6264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Odpoledne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95528" y="3288236"/>
            <a:ext cx="42484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Večer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95528" y="4564017"/>
            <a:ext cx="3744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Noc</a:t>
            </a:r>
            <a:endParaRPr lang="cs-CZ" sz="4000" b="1" dirty="0"/>
          </a:p>
        </p:txBody>
      </p:sp>
      <p:pic>
        <p:nvPicPr>
          <p:cNvPr id="3074" name="Picture 2" descr="C:\Users\dingvortova\AppData\Local\Microsoft\Windows\Temporary Internet Files\Content.IE5\OTOXNM09\MC9004282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7272" y="1754035"/>
            <a:ext cx="1409297" cy="985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ingvortova\AppData\Local\Microsoft\Windows\Temporary Internet Files\Content.IE5\2OJRF7P3\MC9002317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7272" y="4159838"/>
            <a:ext cx="1194140" cy="1003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ingvortova\AppData\Local\Microsoft\Windows\Temporary Internet Files\Content.IE5\CVEB3ES1\MC9003588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0204" y="4392546"/>
            <a:ext cx="1816913" cy="1268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dingvortova\AppData\Local\Microsoft\Windows\Temporary Internet Files\Content.IE5\LLMUSZD4\MP9004394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3830" y="2996952"/>
            <a:ext cx="1316182" cy="911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dingvortova\AppData\Local\Microsoft\Windows\Temporary Internet Files\Content.IE5\8ZWHCALI\MC9002953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78" y="5369269"/>
            <a:ext cx="1188133" cy="1048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dingvortova\AppData\Local\Microsoft\Windows\Temporary Internet Files\Content.IE5\BGRHX77Q\MC9002310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934293"/>
            <a:ext cx="1739256" cy="124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0954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5468" y="442408"/>
            <a:ext cx="88190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Přiřaď k sobě část dne a název jídla: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63688" y="1395263"/>
            <a:ext cx="388843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Ráno</a:t>
            </a:r>
          </a:p>
          <a:p>
            <a:endParaRPr lang="cs-CZ" sz="3600" b="1" dirty="0" smtClean="0">
              <a:solidFill>
                <a:schemeClr val="tx2"/>
              </a:solidFill>
            </a:endParaRPr>
          </a:p>
          <a:p>
            <a:r>
              <a:rPr lang="cs-CZ" sz="3600" b="1" dirty="0" smtClean="0">
                <a:solidFill>
                  <a:schemeClr val="tx2"/>
                </a:solidFill>
              </a:rPr>
              <a:t>Dopoledne</a:t>
            </a:r>
          </a:p>
          <a:p>
            <a:endParaRPr lang="cs-CZ" sz="3600" b="1" dirty="0" smtClean="0">
              <a:solidFill>
                <a:schemeClr val="tx2"/>
              </a:solidFill>
            </a:endParaRPr>
          </a:p>
          <a:p>
            <a:r>
              <a:rPr lang="cs-CZ" sz="3600" b="1" dirty="0" smtClean="0">
                <a:solidFill>
                  <a:schemeClr val="tx2"/>
                </a:solidFill>
              </a:rPr>
              <a:t>Poledne</a:t>
            </a:r>
          </a:p>
          <a:p>
            <a:endParaRPr lang="cs-CZ" sz="3600" b="1" dirty="0" smtClean="0">
              <a:solidFill>
                <a:schemeClr val="tx2"/>
              </a:solidFill>
            </a:endParaRPr>
          </a:p>
          <a:p>
            <a:r>
              <a:rPr lang="cs-CZ" sz="3600" b="1" dirty="0" smtClean="0">
                <a:solidFill>
                  <a:schemeClr val="tx2"/>
                </a:solidFill>
              </a:rPr>
              <a:t>Odpoledne</a:t>
            </a:r>
          </a:p>
          <a:p>
            <a:endParaRPr lang="cs-CZ" sz="3600" b="1" dirty="0" smtClean="0">
              <a:solidFill>
                <a:schemeClr val="tx2"/>
              </a:solidFill>
            </a:endParaRPr>
          </a:p>
          <a:p>
            <a:r>
              <a:rPr lang="cs-CZ" sz="3600" b="1" dirty="0" smtClean="0">
                <a:solidFill>
                  <a:schemeClr val="tx2"/>
                </a:solidFill>
              </a:rPr>
              <a:t>Večer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400537" y="1395262"/>
            <a:ext cx="374441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Večeře</a:t>
            </a:r>
          </a:p>
          <a:p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Snídaně</a:t>
            </a:r>
          </a:p>
          <a:p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Svačina</a:t>
            </a:r>
          </a:p>
          <a:p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Svačina</a:t>
            </a:r>
          </a:p>
          <a:p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Oběd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098" name="Picture 2" descr="C:\Users\dingvortova\AppData\Local\Microsoft\Windows\Temporary Internet Files\Content.IE5\LLMUSZD4\MC9000194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083" y="1700808"/>
            <a:ext cx="1188938" cy="1080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dingvortova\AppData\Local\Microsoft\Windows\Temporary Internet Files\Content.IE5\BGRHX77Q\MP9004394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906" y="3231114"/>
            <a:ext cx="1256184" cy="1266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dingvortova\AppData\Local\Microsoft\Windows\Temporary Internet Files\Content.IE5\9HJQQ265\MC9002958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468" y="5225259"/>
            <a:ext cx="151216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dingvortova\AppData\Local\Microsoft\Windows\Temporary Internet Files\Content.IE5\PTMDQ297\MC9002320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314" y="5247110"/>
            <a:ext cx="1137969" cy="1203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dingvortova\AppData\Local\Microsoft\Windows\Temporary Internet Files\Content.IE5\T69QTMNY\MC9002155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539011"/>
            <a:ext cx="1286272" cy="1042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dingvortova\AppData\Local\Microsoft\Windows\Temporary Internet Files\Content.IE5\UPQ6HRGH\MC9002156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083" y="3284498"/>
            <a:ext cx="1188937" cy="1299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3059832" y="1700808"/>
            <a:ext cx="2340705" cy="1080121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139952" y="2924944"/>
            <a:ext cx="1260585" cy="93939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491880" y="3934419"/>
            <a:ext cx="1908657" cy="197491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139952" y="5085184"/>
            <a:ext cx="1260585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3491880" y="2060102"/>
            <a:ext cx="2160240" cy="403319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7891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20688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Podtrhni správnou odpověď: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844824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Kdy si čistíme zuby?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18217" y="1844823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Ráno a v poledne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51040" y="2488491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Ráno a odpoledne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51040" y="3134822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Ráno a večer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005063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Kdy se díváme na Večerníčka?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97540" y="4537960"/>
            <a:ext cx="3707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Ráno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97540" y="5164028"/>
            <a:ext cx="40245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V poledne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97540" y="5810359"/>
            <a:ext cx="40245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Večer</a:t>
            </a:r>
            <a:endParaRPr lang="cs-CZ" sz="3600" b="1" dirty="0">
              <a:solidFill>
                <a:srgbClr val="00B050"/>
              </a:solidFill>
            </a:endParaRPr>
          </a:p>
        </p:txBody>
      </p:sp>
      <p:pic>
        <p:nvPicPr>
          <p:cNvPr id="5122" name="Picture 2" descr="C:\Users\dingvortova\AppData\Local\Microsoft\Windows\Temporary Internet Files\Content.IE5\PTMDQ297\MC9004156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978" y="4725144"/>
            <a:ext cx="2339946" cy="1731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ingvortova\AppData\Local\Microsoft\Windows\Temporary Internet Files\Content.IE5\ZD56VR3O\MC9004405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4764" y="2491156"/>
            <a:ext cx="1612900" cy="1513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842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6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6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196752"/>
            <a:ext cx="64807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VÝBORNĚ!</a:t>
            </a:r>
            <a:endParaRPr lang="cs-CZ" sz="8000" b="1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dingvortova\AppData\Local\Microsoft\Windows\Temporary Internet Files\Content.IE5\OTOXNM09\MC90042444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1004" y="3068960"/>
            <a:ext cx="2880320" cy="2581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4138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1124744"/>
            <a:ext cx="61206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Použité zdroje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Archiv autora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5967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218</Words>
  <Application>Microsoft Office PowerPoint</Application>
  <PresentationFormat>Předvádění na obrazovce (4:3)</PresentationFormat>
  <Paragraphs>80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12</cp:revision>
  <dcterms:created xsi:type="dcterms:W3CDTF">2012-03-24T18:35:06Z</dcterms:created>
  <dcterms:modified xsi:type="dcterms:W3CDTF">2012-04-02T14:05:52Z</dcterms:modified>
</cp:coreProperties>
</file>