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226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17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259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837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004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713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087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9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212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221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184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2275A-B102-42C9-BAD9-40B3979FB3B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9826C-3EB3-436A-ACAF-1AD490930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901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0301141"/>
              </p:ext>
            </p:extLst>
          </p:nvPr>
        </p:nvGraphicFramePr>
        <p:xfrm>
          <a:off x="1222057" y="2420461"/>
          <a:ext cx="6699885" cy="24544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VY_32_Inovace_3383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Rok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a měsíce v roce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Rok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a měsíce v roce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Prvouka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1</a:t>
                      </a: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2324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různé úkoly na procvičení ročních období a měsíců v roce.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5760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se orientuje v čase. Umí vyjmenovat roční období a měsíce v roce. Zná základní znaky ročních období a jednotlivých měsíců.  </a:t>
                      </a:r>
                      <a:r>
                        <a:rPr lang="cs-CZ" sz="1200" baseline="0" smtClean="0">
                          <a:effectLst/>
                        </a:rPr>
                        <a:t>Přiřazuje měsíce </a:t>
                      </a:r>
                      <a:r>
                        <a:rPr lang="cs-CZ" sz="1200" baseline="0" dirty="0" smtClean="0">
                          <a:effectLst/>
                        </a:rPr>
                        <a:t>k ročním obdobím.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777711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692696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Kolik je ROČNÍCH OBDOBÍ?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1400581"/>
            <a:ext cx="2088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4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818142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00B050"/>
                </a:solidFill>
              </a:rPr>
              <a:t>Vyjmenuj je</a:t>
            </a:r>
            <a:r>
              <a:rPr lang="cs-CZ" sz="4000" b="1" dirty="0" smtClean="0">
                <a:solidFill>
                  <a:srgbClr val="00B050"/>
                </a:solidFill>
              </a:rPr>
              <a:t>: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939627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1. JARO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0162" y="5063511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2. LÉTO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61268" y="3939627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3. PODZIM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5085184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4. ZIMA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9HJQQ265\MP9004231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50841"/>
            <a:ext cx="1584176" cy="1390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ingvortova\AppData\Local\Microsoft\Windows\Temporary Internet Files\Content.IE5\UPQ6HRGH\MP9004253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58417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ingvortova\AppData\Local\Microsoft\Windows\Temporary Internet Files\Content.IE5\9HJQQ265\MP9004334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19833"/>
            <a:ext cx="1584176" cy="138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ingvortova\AppData\Local\Microsoft\Windows\Temporary Internet Files\Content.IE5\LLMUSZD4\MC9004238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063511"/>
            <a:ext cx="1584176" cy="131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503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908720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Přiřaď obrázky k ročním obdobím: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dingvortova\AppData\Local\Microsoft\Windows\Temporary Internet Files\Content.IE5\ZD56VR3O\MC900287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83" y="2276872"/>
            <a:ext cx="2241334" cy="166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ingvortova\AppData\Local\Microsoft\Windows\Temporary Internet Files\Content.IE5\UPQ6HRGH\MC9003966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145" y="2520342"/>
            <a:ext cx="1813255" cy="164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ingvortova\AppData\Local\Microsoft\Windows\Temporary Internet Files\Content.IE5\BGRHX77Q\MC9002321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50" y="4293096"/>
            <a:ext cx="1800200" cy="185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ingvortova\AppData\Local\Microsoft\Windows\Temporary Internet Files\Content.IE5\UPQ6HRGH\MC9002320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124" y="4436940"/>
            <a:ext cx="1691299" cy="158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43908" y="252034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/>
                </a:solidFill>
              </a:rPr>
              <a:t>JARO</a:t>
            </a:r>
            <a:endParaRPr lang="cs-CZ" sz="3600" b="1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24033" y="3393866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LÉTO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434265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29860" y="522911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ZIMA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868149" y="2843507"/>
            <a:ext cx="1504051" cy="20256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695250" y="3110063"/>
            <a:ext cx="1048658" cy="6069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7" idx="1"/>
          </p:cNvCxnSpPr>
          <p:nvPr/>
        </p:nvCxnSpPr>
        <p:spPr>
          <a:xfrm flipH="1">
            <a:off x="2555776" y="4665822"/>
            <a:ext cx="1008112" cy="8864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5017992" y="4160776"/>
            <a:ext cx="1354208" cy="13915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4060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548680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Kolik je MĚSÍCŮ v roce?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78088" y="1412776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12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08520" y="2564904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chemeClr val="tx2"/>
                </a:solidFill>
              </a:rPr>
              <a:t>Vyjmenuj je</a:t>
            </a:r>
            <a:r>
              <a:rPr lang="cs-CZ" sz="3600" b="1" dirty="0" smtClean="0">
                <a:solidFill>
                  <a:schemeClr val="tx2"/>
                </a:solidFill>
              </a:rPr>
              <a:t>: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7166" y="3377407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1. Leden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7166" y="4104977"/>
            <a:ext cx="333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2. Únor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2086" y="4751308"/>
            <a:ext cx="2988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3. Březen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8420" y="5474552"/>
            <a:ext cx="3193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4. Duben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346823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5. Květen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9852" y="4150749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6. Červen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9852" y="4827388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7. Červenec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5473719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8. Srpen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97682" y="3377408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9. Září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4157791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10. Říjen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14465" y="4845160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11. Listopad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05368" y="5453935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12. Prosinec</a:t>
            </a:r>
            <a:endParaRPr lang="cs-CZ" sz="3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50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2764" y="764704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Odpovídej na otázky: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2532" y="2060848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Který měsíc je první v roce?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7547" y="2060847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Leden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dingvortova\AppData\Local\Microsoft\Windows\Temporary Internet Files\Content.IE5\T69QTMNY\MC900024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234" y="1653811"/>
            <a:ext cx="1152129" cy="109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4823" y="3212976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Který měsíc je poslední v roce?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45831" y="3202928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Prosinec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6" name="Picture 4" descr="C:\Users\dingvortova\AppData\Local\Microsoft\Windows\Temporary Internet Files\Content.IE5\BGRHX77Q\MC900432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570" y="2939304"/>
            <a:ext cx="1224821" cy="111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6595" y="4368255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Který měsíc je sedmý v roce?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4368254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Červenec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532" y="5428053"/>
            <a:ext cx="57266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Který měsíc je devátý?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23206" y="5428054"/>
            <a:ext cx="21941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Září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80" name="Picture 8" descr="C:\Users\dingvortova\AppData\Local\Microsoft\Windows\Temporary Internet Files\Content.IE5\LLMUSZD4\MC9003441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83" y="5301208"/>
            <a:ext cx="1173632" cy="126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dingvortova\AppData\Local\Microsoft\Windows\Temporary Internet Files\Content.IE5\T69QTMNY\MP9004394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83" y="4221088"/>
            <a:ext cx="1137108" cy="101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583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9223" y="565239"/>
            <a:ext cx="61926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Odpověz na otázky: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57937"/>
            <a:ext cx="5131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Jaké jsou JARNÍ měsíce? 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45643" y="1957937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Březen, duben, květen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996952"/>
            <a:ext cx="4933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Jaké jsou LETNÍ měsíce?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9912" y="2994776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Červen, červenec, srpen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8533" y="3997207"/>
            <a:ext cx="5275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Jaké jsou PODZIMNÍ měsíce?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76315" y="3992216"/>
            <a:ext cx="3437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Září, říjen, listopad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5085184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Jaké jsou ZIMNÍ měsíce?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5085184"/>
            <a:ext cx="418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Prosinec, leden, únor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102" name="Picture 6" descr="C:\Users\dingvortova\AppData\Local\Microsoft\Windows\Temporary Internet Files\Content.IE5\CVEB3ES1\MC900234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188640"/>
            <a:ext cx="134142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92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24744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u="sng" dirty="0" smtClean="0">
                <a:solidFill>
                  <a:srgbClr val="FF0000"/>
                </a:solidFill>
              </a:rPr>
              <a:t>VÝBORNĚ!</a:t>
            </a:r>
            <a:endParaRPr lang="cs-CZ" sz="7200" b="1" u="sng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dingvortova\AppData\Local\Microsoft\Windows\Temporary Internet Files\Content.IE5\2OJRF7P3\MC90042386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652" y="3068960"/>
            <a:ext cx="2880319" cy="257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5227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1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64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2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52">
                                          <p:stCondLst>
                                            <p:cond delay="13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332" decel="50000">
                                          <p:stCondLst>
                                            <p:cond delay="135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764704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Použité zdroje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45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249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13</cp:revision>
  <dcterms:created xsi:type="dcterms:W3CDTF">2012-03-24T20:25:29Z</dcterms:created>
  <dcterms:modified xsi:type="dcterms:W3CDTF">2012-04-02T14:06:46Z</dcterms:modified>
</cp:coreProperties>
</file>