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91" r:id="rId3"/>
    <p:sldId id="287" r:id="rId4"/>
    <p:sldId id="292"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89"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90" r:id="rId3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2512"/>
    <a:srgbClr val="FF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39" autoAdjust="0"/>
    <p:restoredTop sz="94660"/>
  </p:normalViewPr>
  <p:slideViewPr>
    <p:cSldViewPr>
      <p:cViewPr varScale="1">
        <p:scale>
          <a:sx n="103" d="100"/>
          <a:sy n="103" d="100"/>
        </p:scale>
        <p:origin x="-39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88E3057F-D3A1-403E-9DA1-185944A13587}" type="datetimeFigureOut">
              <a:rPr lang="cs-CZ" smtClean="0"/>
              <a:pPr/>
              <a:t>20.6.2012</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EE6FE0FB-7816-4BFA-928A-883F26DFE1F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8E3057F-D3A1-403E-9DA1-185944A13587}" type="datetimeFigureOut">
              <a:rPr lang="cs-CZ" smtClean="0"/>
              <a:pPr/>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88E3057F-D3A1-403E-9DA1-185944A13587}" type="datetimeFigureOut">
              <a:rPr lang="cs-CZ" smtClean="0"/>
              <a:pPr/>
              <a:t>20.6.2012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88E3057F-D3A1-403E-9DA1-185944A13587}" type="datetimeFigureOut">
              <a:rPr lang="cs-CZ" smtClean="0"/>
              <a:pPr/>
              <a:t>20.6.2012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8E3057F-D3A1-403E-9DA1-185944A13587}" type="datetimeFigureOut">
              <a:rPr lang="cs-CZ" smtClean="0"/>
              <a:pPr/>
              <a:t>20.6.2012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8E3057F-D3A1-403E-9DA1-185944A13587}" type="datetimeFigureOut">
              <a:rPr lang="cs-CZ" smtClean="0"/>
              <a:pPr/>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88E3057F-D3A1-403E-9DA1-185944A13587}" type="datetimeFigureOut">
              <a:rPr lang="cs-CZ" smtClean="0"/>
              <a:pPr/>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EE6FE0FB-7816-4BFA-928A-883F26DFE1F4}"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8E3057F-D3A1-403E-9DA1-185944A13587}" type="datetimeFigureOut">
              <a:rPr lang="cs-CZ" smtClean="0"/>
              <a:pPr/>
              <a:t>20.6.2012</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E6FE0FB-7816-4BFA-928A-883F26DFE1F4}"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EE6FE0FB-7816-4BFA-928A-883F26DFE1F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slide" Target="slide22.xml"/><Relationship Id="rId13" Type="http://schemas.openxmlformats.org/officeDocument/2006/relationships/slide" Target="slide23.xml"/><Relationship Id="rId18" Type="http://schemas.openxmlformats.org/officeDocument/2006/relationships/slide" Target="slide24.xml"/><Relationship Id="rId26" Type="http://schemas.openxmlformats.org/officeDocument/2006/relationships/slide" Target="slide14.xml"/><Relationship Id="rId3" Type="http://schemas.openxmlformats.org/officeDocument/2006/relationships/slide" Target="slide27.xml"/><Relationship Id="rId21" Type="http://schemas.openxmlformats.org/officeDocument/2006/relationships/slide" Target="slide9.xml"/><Relationship Id="rId7" Type="http://schemas.openxmlformats.org/officeDocument/2006/relationships/slide" Target="slide21.xml"/><Relationship Id="rId12" Type="http://schemas.openxmlformats.org/officeDocument/2006/relationships/slide" Target="slide30.xml"/><Relationship Id="rId17" Type="http://schemas.openxmlformats.org/officeDocument/2006/relationships/slide" Target="slide31.xml"/><Relationship Id="rId25" Type="http://schemas.openxmlformats.org/officeDocument/2006/relationships/slide" Target="slide19.xml"/><Relationship Id="rId2" Type="http://schemas.openxmlformats.org/officeDocument/2006/relationships/slide" Target="slide26.xml"/><Relationship Id="rId16" Type="http://schemas.openxmlformats.org/officeDocument/2006/relationships/slide" Target="slide8.xml"/><Relationship Id="rId20" Type="http://schemas.openxmlformats.org/officeDocument/2006/relationships/slide" Target="slide13.xml"/><Relationship Id="rId29" Type="http://schemas.openxmlformats.org/officeDocument/2006/relationships/slide" Target="slide5.xml"/><Relationship Id="rId1" Type="http://schemas.openxmlformats.org/officeDocument/2006/relationships/slideLayout" Target="../slideLayouts/slideLayout7.xml"/><Relationship Id="rId6" Type="http://schemas.openxmlformats.org/officeDocument/2006/relationships/slide" Target="slide28.xml"/><Relationship Id="rId11" Type="http://schemas.openxmlformats.org/officeDocument/2006/relationships/slide" Target="slide11.xml"/><Relationship Id="rId24" Type="http://schemas.openxmlformats.org/officeDocument/2006/relationships/slide" Target="slide25.xml"/><Relationship Id="rId5" Type="http://schemas.openxmlformats.org/officeDocument/2006/relationships/slide" Target="slide29.xml"/><Relationship Id="rId15" Type="http://schemas.openxmlformats.org/officeDocument/2006/relationships/slide" Target="slide12.xml"/><Relationship Id="rId23" Type="http://schemas.openxmlformats.org/officeDocument/2006/relationships/slide" Target="slide32.xml"/><Relationship Id="rId28" Type="http://schemas.openxmlformats.org/officeDocument/2006/relationships/slide" Target="slide7.xml"/><Relationship Id="rId10" Type="http://schemas.openxmlformats.org/officeDocument/2006/relationships/slide" Target="slide16.xml"/><Relationship Id="rId19" Type="http://schemas.openxmlformats.org/officeDocument/2006/relationships/slide" Target="slide18.xml"/><Relationship Id="rId4" Type="http://schemas.openxmlformats.org/officeDocument/2006/relationships/slide" Target="slide20.xml"/><Relationship Id="rId9" Type="http://schemas.openxmlformats.org/officeDocument/2006/relationships/slide" Target="slide15.xml"/><Relationship Id="rId14" Type="http://schemas.openxmlformats.org/officeDocument/2006/relationships/slide" Target="slide17.xml"/><Relationship Id="rId22" Type="http://schemas.openxmlformats.org/officeDocument/2006/relationships/slide" Target="slide6.xml"/><Relationship Id="rId27" Type="http://schemas.openxmlformats.org/officeDocument/2006/relationships/slide" Target="slide10.xml"/></Relationships>
</file>

<file path=ppt/slides/_rels/slide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2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cs typeface="Calibri" pitchFamily="34" charset="0"/>
              </a:rPr>
              <a:t>Název projektu: „Učíme lépe a moderněji“ </a:t>
            </a:r>
            <a:r>
              <a:rPr lang="cs-CZ" sz="1200" smtClean="0"/>
              <a:t/>
            </a:r>
            <a:br>
              <a:rPr lang="cs-CZ" sz="1200" smtClean="0"/>
            </a:br>
            <a:r>
              <a:rPr lang="cs-CZ" sz="1200" smtClean="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smtClean="0"/>
              <a:t>DUMu</a:t>
            </a:r>
            <a:r>
              <a:rPr lang="cs-CZ" sz="1700" dirty="0" smtClean="0"/>
              <a:t>: VY_42_INOVACE_26_1_AZ kvíz – geometrie – 7. ročník</a:t>
            </a:r>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Roman Marschner</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 / Téma: Matematika a její aplikace / Geometrie v rovině a prostoru</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materiálu</a:t>
            </a:r>
            <a:r>
              <a:rPr lang="cs-CZ" sz="1700" dirty="0" smtClean="0"/>
              <a:t>: Prezentace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marL="449263" indent="-449263" eaLnBrk="1" fontAlgn="auto" hangingPunct="1">
              <a:spcAft>
                <a:spcPts val="0"/>
              </a:spcAft>
              <a:buFont typeface="Arial" pitchFamily="34" charset="0"/>
              <a:buNone/>
              <a:defRPr/>
            </a:pPr>
            <a:r>
              <a:rPr lang="cs-CZ" sz="1700" dirty="0" smtClean="0"/>
              <a:t>Anotace: Pomocí hry AZ kvíz opakování učiva 7.ročníku. Žáci se rozdělí na dvě skupiny. Úkolem skupiny je propojit všechny tři strany.</a:t>
            </a:r>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7.A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13.6.2012</a:t>
            </a:r>
            <a:endParaRPr lang="cs-CZ" sz="1700" dirty="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13.6.2012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2493132" y="1196752"/>
            <a:ext cx="4031874" cy="1569660"/>
          </a:xfrm>
          <a:prstGeom prst="rect">
            <a:avLst/>
          </a:prstGeom>
          <a:noFill/>
        </p:spPr>
        <p:txBody>
          <a:bodyPr wrap="none" lIns="91440" tIns="45720" rIns="91440" bIns="45720">
            <a:spAutoFit/>
          </a:bodyPr>
          <a:lstStyle/>
          <a:p>
            <a:pPr algn="ctr"/>
            <a:r>
              <a:rPr lang="cs-CZ" sz="96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AZ kvíz</a:t>
            </a:r>
            <a:endParaRPr lang="cs-CZ"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3" name="TextovéPole 2"/>
          <p:cNvSpPr txBox="1"/>
          <p:nvPr/>
        </p:nvSpPr>
        <p:spPr>
          <a:xfrm>
            <a:off x="973393" y="3933056"/>
            <a:ext cx="7101303" cy="2123658"/>
          </a:xfrm>
          <a:prstGeom prst="rect">
            <a:avLst/>
          </a:prstGeom>
          <a:noFill/>
        </p:spPr>
        <p:txBody>
          <a:bodyPr wrap="none" rtlCol="0">
            <a:spAutoFit/>
          </a:bodyPr>
          <a:lstStyle/>
          <a:p>
            <a:pPr algn="ctr"/>
            <a:r>
              <a:rPr lang="cs-CZ" sz="4400" dirty="0" smtClean="0">
                <a:latin typeface="+mj-lt"/>
              </a:rPr>
              <a:t>Opakování učiva 7. ročníku</a:t>
            </a:r>
          </a:p>
          <a:p>
            <a:pPr algn="ctr"/>
            <a:endParaRPr lang="cs-CZ" sz="4400" dirty="0" smtClean="0">
              <a:latin typeface="+mj-lt"/>
            </a:endParaRPr>
          </a:p>
          <a:p>
            <a:pPr algn="ctr"/>
            <a:r>
              <a:rPr lang="cs-CZ" sz="4400" dirty="0" smtClean="0">
                <a:latin typeface="+mj-lt"/>
              </a:rPr>
              <a:t>Geometrie v rovině a prostoru</a:t>
            </a:r>
            <a:endParaRPr lang="cs-CZ" sz="4400" dirty="0">
              <a:latin typeface="+mj-l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algn="ctr"/>
            <a:r>
              <a:rPr lang="cs-CZ" b="1" smtClean="0">
                <a:latin typeface="Arial" charset="0"/>
                <a:cs typeface="Arial" charset="0"/>
              </a:rPr>
              <a:t>POKYNY K OVLÁDÁNÍ</a:t>
            </a:r>
          </a:p>
        </p:txBody>
      </p:sp>
      <p:sp>
        <p:nvSpPr>
          <p:cNvPr id="8195" name="Zástupný symbol pro obsah 2"/>
          <p:cNvSpPr>
            <a:spLocks noGrp="1"/>
          </p:cNvSpPr>
          <p:nvPr>
            <p:ph idx="1"/>
          </p:nvPr>
        </p:nvSpPr>
        <p:spPr/>
        <p:txBody>
          <a:bodyPr/>
          <a:lstStyle/>
          <a:p>
            <a:r>
              <a:rPr lang="cs-CZ" sz="2000" dirty="0" smtClean="0"/>
              <a:t>Žák si vybere požadované políčko v hracím poli. Kliknutím na políčko se zobrazí otázka.</a:t>
            </a:r>
          </a:p>
          <a:p>
            <a:r>
              <a:rPr lang="cs-CZ" sz="2000" dirty="0" smtClean="0"/>
              <a:t>Po zodpovězení učitel klikne na šipku vpravo nahoře, tím se zobrazí odpověď.</a:t>
            </a:r>
          </a:p>
          <a:p>
            <a:r>
              <a:rPr lang="cs-CZ" sz="2000" dirty="0" smtClean="0"/>
              <a:t>Poté učitel klikne na šipku vpravo dole, tím se vrátí do hracího pole. Vybraná otázka se automaticky zabarví šedivě. </a:t>
            </a:r>
          </a:p>
          <a:p>
            <a:r>
              <a:rPr lang="cs-CZ" sz="2000" dirty="0" smtClean="0"/>
              <a:t>Pokud na šedé políčko klikneme jednou, zabarví se červeně. Pokud na červené políčko klikneme znovu, zabarví se modře. Pokud není otázka zodpovězena, ponecháme pole šedé. Toto pole se volí jako náhradní. Náhradní otázku vymyslí učitel.</a:t>
            </a:r>
          </a:p>
          <a:p>
            <a:r>
              <a:rPr lang="cs-CZ" sz="2000" dirty="0" smtClean="0"/>
              <a:t>Žák z další skupiny si opět vybere pole s číslem a postupujeme dle předchozích bodů.  </a:t>
            </a:r>
          </a:p>
          <a:p>
            <a:pPr>
              <a:buFont typeface="Wingdings 2" pitchFamily="18" charset="2"/>
              <a:buNone/>
            </a:pPr>
            <a:endParaRPr lang="cs-CZ"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3"/>
          <p:cNvSpPr>
            <a:spLocks noChangeArrowheads="1"/>
          </p:cNvSpPr>
          <p:nvPr/>
        </p:nvSpPr>
        <p:spPr bwMode="auto">
          <a:xfrm rot="5400000">
            <a:off x="1355477"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3" name="AutoShape 24"/>
          <p:cNvSpPr>
            <a:spLocks noChangeArrowheads="1"/>
          </p:cNvSpPr>
          <p:nvPr/>
        </p:nvSpPr>
        <p:spPr bwMode="auto">
          <a:xfrm rot="5400000">
            <a:off x="2269877"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4" name="AutoShape 25"/>
          <p:cNvSpPr>
            <a:spLocks noChangeArrowheads="1"/>
          </p:cNvSpPr>
          <p:nvPr/>
        </p:nvSpPr>
        <p:spPr bwMode="auto">
          <a:xfrm rot="5400000">
            <a:off x="1804739"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5" name="AutoShape 26"/>
          <p:cNvSpPr>
            <a:spLocks noChangeArrowheads="1"/>
          </p:cNvSpPr>
          <p:nvPr/>
        </p:nvSpPr>
        <p:spPr bwMode="auto">
          <a:xfrm rot="5400000">
            <a:off x="4070102" y="534436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6" name="AutoShape 27"/>
          <p:cNvSpPr>
            <a:spLocks noChangeArrowheads="1"/>
          </p:cNvSpPr>
          <p:nvPr/>
        </p:nvSpPr>
        <p:spPr bwMode="auto">
          <a:xfrm rot="5400000">
            <a:off x="3155702"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7" name="AutoShape 28"/>
          <p:cNvSpPr>
            <a:spLocks noChangeArrowheads="1"/>
          </p:cNvSpPr>
          <p:nvPr/>
        </p:nvSpPr>
        <p:spPr bwMode="auto">
          <a:xfrm rot="5400000">
            <a:off x="2704852"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8" name="AutoShape 29"/>
          <p:cNvSpPr>
            <a:spLocks noChangeArrowheads="1"/>
          </p:cNvSpPr>
          <p:nvPr/>
        </p:nvSpPr>
        <p:spPr bwMode="auto">
          <a:xfrm rot="5400000">
            <a:off x="3604964"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9" name="AutoShape 30"/>
          <p:cNvSpPr>
            <a:spLocks noChangeArrowheads="1"/>
          </p:cNvSpPr>
          <p:nvPr/>
        </p:nvSpPr>
        <p:spPr bwMode="auto">
          <a:xfrm rot="5400000">
            <a:off x="2268289"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0" name="AutoShape 31"/>
          <p:cNvSpPr>
            <a:spLocks noChangeArrowheads="1"/>
          </p:cNvSpPr>
          <p:nvPr/>
        </p:nvSpPr>
        <p:spPr bwMode="auto">
          <a:xfrm rot="5400000">
            <a:off x="3168402"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1" name="AutoShape 32"/>
          <p:cNvSpPr>
            <a:spLocks noChangeArrowheads="1"/>
          </p:cNvSpPr>
          <p:nvPr/>
        </p:nvSpPr>
        <p:spPr bwMode="auto">
          <a:xfrm rot="5400000">
            <a:off x="2717552"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2" name="AutoShape 46"/>
          <p:cNvSpPr>
            <a:spLocks noChangeArrowheads="1"/>
          </p:cNvSpPr>
          <p:nvPr/>
        </p:nvSpPr>
        <p:spPr bwMode="auto">
          <a:xfrm rot="5400000">
            <a:off x="4976564"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3" name="AutoShape 47"/>
          <p:cNvSpPr>
            <a:spLocks noChangeArrowheads="1"/>
          </p:cNvSpPr>
          <p:nvPr/>
        </p:nvSpPr>
        <p:spPr bwMode="auto">
          <a:xfrm rot="5400000">
            <a:off x="4519364"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4" name="AutoShape 48"/>
          <p:cNvSpPr>
            <a:spLocks noChangeArrowheads="1"/>
          </p:cNvSpPr>
          <p:nvPr/>
        </p:nvSpPr>
        <p:spPr bwMode="auto">
          <a:xfrm rot="5400000">
            <a:off x="4068514"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5" name="AutoShape 49"/>
          <p:cNvSpPr>
            <a:spLocks noChangeArrowheads="1"/>
          </p:cNvSpPr>
          <p:nvPr/>
        </p:nvSpPr>
        <p:spPr bwMode="auto">
          <a:xfrm rot="5400000">
            <a:off x="3617664"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6" name="AutoShape 50"/>
          <p:cNvSpPr>
            <a:spLocks noChangeArrowheads="1"/>
          </p:cNvSpPr>
          <p:nvPr/>
        </p:nvSpPr>
        <p:spPr bwMode="auto">
          <a:xfrm rot="5400000">
            <a:off x="3168402" y="22042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 name="AutoShape 51"/>
          <p:cNvSpPr>
            <a:spLocks noChangeArrowheads="1"/>
          </p:cNvSpPr>
          <p:nvPr/>
        </p:nvSpPr>
        <p:spPr bwMode="auto">
          <a:xfrm rot="5400000">
            <a:off x="5887789"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 name="AutoShape 52"/>
          <p:cNvSpPr>
            <a:spLocks noChangeArrowheads="1"/>
          </p:cNvSpPr>
          <p:nvPr/>
        </p:nvSpPr>
        <p:spPr bwMode="auto">
          <a:xfrm rot="5400000">
            <a:off x="5424239" y="45791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 name="AutoShape 53"/>
          <p:cNvSpPr>
            <a:spLocks noChangeArrowheads="1"/>
          </p:cNvSpPr>
          <p:nvPr/>
        </p:nvSpPr>
        <p:spPr bwMode="auto">
          <a:xfrm rot="5400000">
            <a:off x="4968627"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0" name="AutoShape 54"/>
          <p:cNvSpPr>
            <a:spLocks noChangeArrowheads="1"/>
          </p:cNvSpPr>
          <p:nvPr/>
        </p:nvSpPr>
        <p:spPr bwMode="auto">
          <a:xfrm rot="5400000">
            <a:off x="4517777"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1" name="AutoShape 55"/>
          <p:cNvSpPr>
            <a:spLocks noChangeArrowheads="1"/>
          </p:cNvSpPr>
          <p:nvPr/>
        </p:nvSpPr>
        <p:spPr bwMode="auto">
          <a:xfrm rot="5400000">
            <a:off x="4068514" y="22042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2" name="AutoShape 56"/>
          <p:cNvSpPr>
            <a:spLocks noChangeArrowheads="1"/>
          </p:cNvSpPr>
          <p:nvPr/>
        </p:nvSpPr>
        <p:spPr bwMode="auto">
          <a:xfrm rot="5400000">
            <a:off x="3617664" y="141213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3" name="AutoShape 57"/>
          <p:cNvSpPr>
            <a:spLocks noChangeArrowheads="1"/>
          </p:cNvSpPr>
          <p:nvPr/>
        </p:nvSpPr>
        <p:spPr bwMode="auto">
          <a:xfrm rot="5400000">
            <a:off x="6787902"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4" name="AutoShape 58"/>
          <p:cNvSpPr>
            <a:spLocks noChangeArrowheads="1"/>
          </p:cNvSpPr>
          <p:nvPr/>
        </p:nvSpPr>
        <p:spPr bwMode="auto">
          <a:xfrm rot="5400000">
            <a:off x="6324352"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5" name="AutoShape 59"/>
          <p:cNvSpPr>
            <a:spLocks noChangeArrowheads="1"/>
          </p:cNvSpPr>
          <p:nvPr/>
        </p:nvSpPr>
        <p:spPr bwMode="auto">
          <a:xfrm rot="5400000">
            <a:off x="5868739"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6" name="AutoShape 60"/>
          <p:cNvSpPr>
            <a:spLocks noChangeArrowheads="1"/>
          </p:cNvSpPr>
          <p:nvPr/>
        </p:nvSpPr>
        <p:spPr bwMode="auto">
          <a:xfrm rot="5400000">
            <a:off x="5419477"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7" name="AutoShape 61"/>
          <p:cNvSpPr>
            <a:spLocks noChangeArrowheads="1"/>
          </p:cNvSpPr>
          <p:nvPr/>
        </p:nvSpPr>
        <p:spPr bwMode="auto">
          <a:xfrm rot="5400000">
            <a:off x="4982914" y="22042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8" name="AutoShape 62"/>
          <p:cNvSpPr>
            <a:spLocks noChangeArrowheads="1"/>
          </p:cNvSpPr>
          <p:nvPr/>
        </p:nvSpPr>
        <p:spPr bwMode="auto">
          <a:xfrm rot="5400000">
            <a:off x="4519364" y="141213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9" name="AutoShape 63"/>
          <p:cNvSpPr>
            <a:spLocks noChangeArrowheads="1"/>
          </p:cNvSpPr>
          <p:nvPr/>
        </p:nvSpPr>
        <p:spPr bwMode="auto">
          <a:xfrm rot="5400000">
            <a:off x="4073277" y="61996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0" name="AutoShape 23"/>
          <p:cNvSpPr>
            <a:spLocks noChangeArrowheads="1"/>
          </p:cNvSpPr>
          <p:nvPr/>
        </p:nvSpPr>
        <p:spPr bwMode="auto">
          <a:xfrm rot="5400000">
            <a:off x="1363662"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1" name="AutoShape 24"/>
          <p:cNvSpPr>
            <a:spLocks noChangeArrowheads="1"/>
          </p:cNvSpPr>
          <p:nvPr/>
        </p:nvSpPr>
        <p:spPr bwMode="auto">
          <a:xfrm rot="5400000">
            <a:off x="2278062"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2" name="AutoShape 25"/>
          <p:cNvSpPr>
            <a:spLocks noChangeArrowheads="1"/>
          </p:cNvSpPr>
          <p:nvPr/>
        </p:nvSpPr>
        <p:spPr bwMode="auto">
          <a:xfrm rot="5400000">
            <a:off x="1812924"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3" name="AutoShape 26"/>
          <p:cNvSpPr>
            <a:spLocks noChangeArrowheads="1"/>
          </p:cNvSpPr>
          <p:nvPr/>
        </p:nvSpPr>
        <p:spPr bwMode="auto">
          <a:xfrm rot="5400000">
            <a:off x="4078287" y="534201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4" name="AutoShape 27"/>
          <p:cNvSpPr>
            <a:spLocks noChangeArrowheads="1"/>
          </p:cNvSpPr>
          <p:nvPr/>
        </p:nvSpPr>
        <p:spPr bwMode="auto">
          <a:xfrm rot="5400000">
            <a:off x="3163887"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5" name="AutoShape 28"/>
          <p:cNvSpPr>
            <a:spLocks noChangeArrowheads="1"/>
          </p:cNvSpPr>
          <p:nvPr/>
        </p:nvSpPr>
        <p:spPr bwMode="auto">
          <a:xfrm rot="5400000">
            <a:off x="2713037"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6" name="AutoShape 29"/>
          <p:cNvSpPr>
            <a:spLocks noChangeArrowheads="1"/>
          </p:cNvSpPr>
          <p:nvPr/>
        </p:nvSpPr>
        <p:spPr bwMode="auto">
          <a:xfrm rot="5400000">
            <a:off x="3613149"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7" name="AutoShape 30"/>
          <p:cNvSpPr>
            <a:spLocks noChangeArrowheads="1"/>
          </p:cNvSpPr>
          <p:nvPr/>
        </p:nvSpPr>
        <p:spPr bwMode="auto">
          <a:xfrm rot="5400000">
            <a:off x="2276474"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8" name="AutoShape 31"/>
          <p:cNvSpPr>
            <a:spLocks noChangeArrowheads="1"/>
          </p:cNvSpPr>
          <p:nvPr/>
        </p:nvSpPr>
        <p:spPr bwMode="auto">
          <a:xfrm rot="5400000">
            <a:off x="3176587"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9" name="AutoShape 32"/>
          <p:cNvSpPr>
            <a:spLocks noChangeArrowheads="1"/>
          </p:cNvSpPr>
          <p:nvPr/>
        </p:nvSpPr>
        <p:spPr bwMode="auto">
          <a:xfrm rot="5400000">
            <a:off x="2725737"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0" name="AutoShape 46"/>
          <p:cNvSpPr>
            <a:spLocks noChangeArrowheads="1"/>
          </p:cNvSpPr>
          <p:nvPr/>
        </p:nvSpPr>
        <p:spPr bwMode="auto">
          <a:xfrm rot="5400000">
            <a:off x="4984749"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1" name="AutoShape 47"/>
          <p:cNvSpPr>
            <a:spLocks noChangeArrowheads="1"/>
          </p:cNvSpPr>
          <p:nvPr/>
        </p:nvSpPr>
        <p:spPr bwMode="auto">
          <a:xfrm rot="5400000">
            <a:off x="4527549"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2" name="AutoShape 48"/>
          <p:cNvSpPr>
            <a:spLocks noChangeArrowheads="1"/>
          </p:cNvSpPr>
          <p:nvPr/>
        </p:nvSpPr>
        <p:spPr bwMode="auto">
          <a:xfrm rot="5400000">
            <a:off x="4076699"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3" name="AutoShape 49"/>
          <p:cNvSpPr>
            <a:spLocks noChangeArrowheads="1"/>
          </p:cNvSpPr>
          <p:nvPr/>
        </p:nvSpPr>
        <p:spPr bwMode="auto">
          <a:xfrm rot="5400000">
            <a:off x="3625849"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4" name="AutoShape 50"/>
          <p:cNvSpPr>
            <a:spLocks noChangeArrowheads="1"/>
          </p:cNvSpPr>
          <p:nvPr/>
        </p:nvSpPr>
        <p:spPr bwMode="auto">
          <a:xfrm rot="5400000">
            <a:off x="3176587" y="220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5" name="AutoShape 51"/>
          <p:cNvSpPr>
            <a:spLocks noChangeArrowheads="1"/>
          </p:cNvSpPr>
          <p:nvPr/>
        </p:nvSpPr>
        <p:spPr bwMode="auto">
          <a:xfrm rot="5400000">
            <a:off x="5895974"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6" name="AutoShape 52"/>
          <p:cNvSpPr>
            <a:spLocks noChangeArrowheads="1"/>
          </p:cNvSpPr>
          <p:nvPr/>
        </p:nvSpPr>
        <p:spPr bwMode="auto">
          <a:xfrm rot="5400000">
            <a:off x="5432424" y="45768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7" name="AutoShape 53"/>
          <p:cNvSpPr>
            <a:spLocks noChangeArrowheads="1"/>
          </p:cNvSpPr>
          <p:nvPr/>
        </p:nvSpPr>
        <p:spPr bwMode="auto">
          <a:xfrm rot="5400000">
            <a:off x="4976812"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8" name="AutoShape 54"/>
          <p:cNvSpPr>
            <a:spLocks noChangeArrowheads="1"/>
          </p:cNvSpPr>
          <p:nvPr/>
        </p:nvSpPr>
        <p:spPr bwMode="auto">
          <a:xfrm rot="5400000">
            <a:off x="4525962"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9" name="AutoShape 55"/>
          <p:cNvSpPr>
            <a:spLocks noChangeArrowheads="1"/>
          </p:cNvSpPr>
          <p:nvPr/>
        </p:nvSpPr>
        <p:spPr bwMode="auto">
          <a:xfrm rot="5400000">
            <a:off x="4076699" y="220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0" name="AutoShape 56"/>
          <p:cNvSpPr>
            <a:spLocks noChangeArrowheads="1"/>
          </p:cNvSpPr>
          <p:nvPr/>
        </p:nvSpPr>
        <p:spPr bwMode="auto">
          <a:xfrm rot="5400000">
            <a:off x="3625849" y="140977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1" name="AutoShape 57"/>
          <p:cNvSpPr>
            <a:spLocks noChangeArrowheads="1"/>
          </p:cNvSpPr>
          <p:nvPr/>
        </p:nvSpPr>
        <p:spPr bwMode="auto">
          <a:xfrm rot="5400000">
            <a:off x="6796087"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2" name="AutoShape 58"/>
          <p:cNvSpPr>
            <a:spLocks noChangeArrowheads="1"/>
          </p:cNvSpPr>
          <p:nvPr/>
        </p:nvSpPr>
        <p:spPr bwMode="auto">
          <a:xfrm rot="5400000">
            <a:off x="6332537"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3" name="AutoShape 59"/>
          <p:cNvSpPr>
            <a:spLocks noChangeArrowheads="1"/>
          </p:cNvSpPr>
          <p:nvPr/>
        </p:nvSpPr>
        <p:spPr bwMode="auto">
          <a:xfrm rot="5400000">
            <a:off x="5876924"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4" name="AutoShape 60"/>
          <p:cNvSpPr>
            <a:spLocks noChangeArrowheads="1"/>
          </p:cNvSpPr>
          <p:nvPr/>
        </p:nvSpPr>
        <p:spPr bwMode="auto">
          <a:xfrm rot="5400000">
            <a:off x="5427662"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5" name="AutoShape 61"/>
          <p:cNvSpPr>
            <a:spLocks noChangeArrowheads="1"/>
          </p:cNvSpPr>
          <p:nvPr/>
        </p:nvSpPr>
        <p:spPr bwMode="auto">
          <a:xfrm rot="5400000">
            <a:off x="4991099" y="220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6" name="AutoShape 62"/>
          <p:cNvSpPr>
            <a:spLocks noChangeArrowheads="1"/>
          </p:cNvSpPr>
          <p:nvPr/>
        </p:nvSpPr>
        <p:spPr bwMode="auto">
          <a:xfrm rot="5400000">
            <a:off x="4527549" y="140977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7" name="AutoShape 63"/>
          <p:cNvSpPr>
            <a:spLocks noChangeArrowheads="1"/>
          </p:cNvSpPr>
          <p:nvPr/>
        </p:nvSpPr>
        <p:spPr bwMode="auto">
          <a:xfrm rot="5400000">
            <a:off x="4068514" y="62011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83" name="AutoShape 23"/>
          <p:cNvSpPr>
            <a:spLocks noChangeArrowheads="1"/>
          </p:cNvSpPr>
          <p:nvPr/>
        </p:nvSpPr>
        <p:spPr bwMode="auto">
          <a:xfrm rot="5400000">
            <a:off x="1355477"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22</a:t>
            </a:r>
            <a:endParaRPr lang="cs-CZ" sz="3200" dirty="0">
              <a:latin typeface="Calibri" pitchFamily="34" charset="0"/>
            </a:endParaRPr>
          </a:p>
        </p:txBody>
      </p:sp>
      <p:sp>
        <p:nvSpPr>
          <p:cNvPr id="284" name="AutoShape 24"/>
          <p:cNvSpPr>
            <a:spLocks noChangeArrowheads="1"/>
          </p:cNvSpPr>
          <p:nvPr/>
        </p:nvSpPr>
        <p:spPr bwMode="auto">
          <a:xfrm rot="5400000">
            <a:off x="2269877"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23</a:t>
            </a:r>
            <a:endParaRPr lang="cs-CZ" sz="3200" dirty="0">
              <a:latin typeface="Calibri" pitchFamily="34" charset="0"/>
            </a:endParaRPr>
          </a:p>
        </p:txBody>
      </p:sp>
      <p:sp>
        <p:nvSpPr>
          <p:cNvPr id="285" name="AutoShape 25"/>
          <p:cNvSpPr>
            <a:spLocks noChangeArrowheads="1"/>
          </p:cNvSpPr>
          <p:nvPr/>
        </p:nvSpPr>
        <p:spPr bwMode="auto">
          <a:xfrm rot="5400000">
            <a:off x="1804739"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16</a:t>
            </a:r>
            <a:endParaRPr lang="cs-CZ" sz="3200" dirty="0">
              <a:latin typeface="Calibri" pitchFamily="34" charset="0"/>
              <a:cs typeface="+mn-cs"/>
            </a:endParaRPr>
          </a:p>
        </p:txBody>
      </p:sp>
      <p:sp>
        <p:nvSpPr>
          <p:cNvPr id="286" name="AutoShape 26"/>
          <p:cNvSpPr>
            <a:spLocks noChangeArrowheads="1"/>
          </p:cNvSpPr>
          <p:nvPr/>
        </p:nvSpPr>
        <p:spPr bwMode="auto">
          <a:xfrm rot="5400000">
            <a:off x="4070102" y="53443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25</a:t>
            </a:r>
            <a:endParaRPr lang="cs-CZ" sz="3200" dirty="0">
              <a:latin typeface="Calibri" pitchFamily="34" charset="0"/>
              <a:cs typeface="+mn-cs"/>
            </a:endParaRPr>
          </a:p>
        </p:txBody>
      </p:sp>
      <p:sp>
        <p:nvSpPr>
          <p:cNvPr id="287" name="AutoShape 27"/>
          <p:cNvSpPr>
            <a:spLocks noChangeArrowheads="1"/>
          </p:cNvSpPr>
          <p:nvPr/>
        </p:nvSpPr>
        <p:spPr bwMode="auto">
          <a:xfrm rot="5400000">
            <a:off x="31557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24</a:t>
            </a:r>
            <a:endParaRPr lang="cs-CZ" sz="3200" dirty="0">
              <a:latin typeface="Calibri" pitchFamily="34" charset="0"/>
              <a:cs typeface="+mn-cs"/>
            </a:endParaRPr>
          </a:p>
        </p:txBody>
      </p:sp>
      <p:sp>
        <p:nvSpPr>
          <p:cNvPr id="288" name="AutoShape 28"/>
          <p:cNvSpPr>
            <a:spLocks noChangeArrowheads="1"/>
          </p:cNvSpPr>
          <p:nvPr/>
        </p:nvSpPr>
        <p:spPr bwMode="auto">
          <a:xfrm rot="5400000">
            <a:off x="27048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17</a:t>
            </a:r>
            <a:endParaRPr lang="cs-CZ" sz="3200" dirty="0">
              <a:latin typeface="Calibri" pitchFamily="34" charset="0"/>
              <a:cs typeface="+mn-cs"/>
            </a:endParaRPr>
          </a:p>
        </p:txBody>
      </p:sp>
      <p:sp>
        <p:nvSpPr>
          <p:cNvPr id="289" name="AutoShape 29"/>
          <p:cNvSpPr>
            <a:spLocks noChangeArrowheads="1"/>
          </p:cNvSpPr>
          <p:nvPr/>
        </p:nvSpPr>
        <p:spPr bwMode="auto">
          <a:xfrm rot="5400000">
            <a:off x="36049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18</a:t>
            </a:r>
            <a:endParaRPr lang="cs-CZ" sz="3200" dirty="0">
              <a:latin typeface="Calibri" pitchFamily="34" charset="0"/>
              <a:cs typeface="+mn-cs"/>
            </a:endParaRPr>
          </a:p>
        </p:txBody>
      </p:sp>
      <p:sp>
        <p:nvSpPr>
          <p:cNvPr id="290" name="AutoShape 30"/>
          <p:cNvSpPr>
            <a:spLocks noChangeArrowheads="1"/>
          </p:cNvSpPr>
          <p:nvPr/>
        </p:nvSpPr>
        <p:spPr bwMode="auto">
          <a:xfrm rot="5400000">
            <a:off x="226828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11</a:t>
            </a:r>
            <a:endParaRPr lang="cs-CZ" sz="3200" dirty="0">
              <a:latin typeface="Calibri" pitchFamily="34" charset="0"/>
              <a:cs typeface="+mn-cs"/>
            </a:endParaRPr>
          </a:p>
        </p:txBody>
      </p:sp>
      <p:sp>
        <p:nvSpPr>
          <p:cNvPr id="291" name="AutoShape 31"/>
          <p:cNvSpPr>
            <a:spLocks noChangeArrowheads="1"/>
          </p:cNvSpPr>
          <p:nvPr/>
        </p:nvSpPr>
        <p:spPr bwMode="auto">
          <a:xfrm rot="5400000">
            <a:off x="3168402"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12</a:t>
            </a:r>
            <a:endParaRPr lang="cs-CZ" sz="3200" dirty="0">
              <a:latin typeface="Calibri" pitchFamily="34" charset="0"/>
              <a:cs typeface="+mn-cs"/>
            </a:endParaRPr>
          </a:p>
        </p:txBody>
      </p:sp>
      <p:sp>
        <p:nvSpPr>
          <p:cNvPr id="292" name="AutoShape 32"/>
          <p:cNvSpPr>
            <a:spLocks noChangeArrowheads="1"/>
          </p:cNvSpPr>
          <p:nvPr/>
        </p:nvSpPr>
        <p:spPr bwMode="auto">
          <a:xfrm rot="5400000">
            <a:off x="2717552"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7</a:t>
            </a:r>
            <a:endParaRPr lang="cs-CZ" sz="3200" dirty="0">
              <a:latin typeface="Calibri" pitchFamily="34" charset="0"/>
              <a:cs typeface="+mn-cs"/>
            </a:endParaRPr>
          </a:p>
        </p:txBody>
      </p:sp>
      <p:sp>
        <p:nvSpPr>
          <p:cNvPr id="293" name="AutoShape 46"/>
          <p:cNvSpPr>
            <a:spLocks noChangeArrowheads="1"/>
          </p:cNvSpPr>
          <p:nvPr/>
        </p:nvSpPr>
        <p:spPr bwMode="auto">
          <a:xfrm rot="5400000">
            <a:off x="4976564"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26</a:t>
            </a:r>
            <a:endParaRPr lang="cs-CZ" sz="3200" dirty="0">
              <a:latin typeface="Calibri" pitchFamily="34" charset="0"/>
              <a:cs typeface="+mn-cs"/>
            </a:endParaRPr>
          </a:p>
        </p:txBody>
      </p:sp>
      <p:sp>
        <p:nvSpPr>
          <p:cNvPr id="294" name="AutoShape 47"/>
          <p:cNvSpPr>
            <a:spLocks noChangeArrowheads="1"/>
          </p:cNvSpPr>
          <p:nvPr/>
        </p:nvSpPr>
        <p:spPr bwMode="auto">
          <a:xfrm rot="5400000">
            <a:off x="45193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19</a:t>
            </a:r>
            <a:endParaRPr lang="cs-CZ" sz="3200" dirty="0">
              <a:latin typeface="Calibri" pitchFamily="34" charset="0"/>
              <a:cs typeface="+mn-cs"/>
            </a:endParaRPr>
          </a:p>
        </p:txBody>
      </p:sp>
      <p:sp>
        <p:nvSpPr>
          <p:cNvPr id="295" name="AutoShape 48"/>
          <p:cNvSpPr>
            <a:spLocks noChangeArrowheads="1"/>
          </p:cNvSpPr>
          <p:nvPr/>
        </p:nvSpPr>
        <p:spPr bwMode="auto">
          <a:xfrm rot="5400000">
            <a:off x="4068514"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13</a:t>
            </a:r>
            <a:endParaRPr lang="cs-CZ" sz="3200" dirty="0">
              <a:latin typeface="Calibri" pitchFamily="34" charset="0"/>
            </a:endParaRPr>
          </a:p>
        </p:txBody>
      </p:sp>
      <p:sp>
        <p:nvSpPr>
          <p:cNvPr id="296" name="AutoShape 49"/>
          <p:cNvSpPr>
            <a:spLocks noChangeArrowheads="1"/>
          </p:cNvSpPr>
          <p:nvPr/>
        </p:nvSpPr>
        <p:spPr bwMode="auto">
          <a:xfrm rot="5400000">
            <a:off x="3617664"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8</a:t>
            </a:r>
            <a:endParaRPr lang="cs-CZ" sz="3200" dirty="0">
              <a:latin typeface="Calibri" pitchFamily="34" charset="0"/>
              <a:cs typeface="+mn-cs"/>
            </a:endParaRPr>
          </a:p>
        </p:txBody>
      </p:sp>
      <p:sp>
        <p:nvSpPr>
          <p:cNvPr id="297" name="AutoShape 50"/>
          <p:cNvSpPr>
            <a:spLocks noChangeArrowheads="1"/>
          </p:cNvSpPr>
          <p:nvPr/>
        </p:nvSpPr>
        <p:spPr bwMode="auto">
          <a:xfrm rot="5400000">
            <a:off x="3168402"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4</a:t>
            </a:r>
            <a:endParaRPr lang="cs-CZ" sz="3200" dirty="0">
              <a:latin typeface="Calibri" pitchFamily="34" charset="0"/>
              <a:cs typeface="+mn-cs"/>
            </a:endParaRPr>
          </a:p>
        </p:txBody>
      </p:sp>
      <p:sp>
        <p:nvSpPr>
          <p:cNvPr id="298" name="AutoShape 51"/>
          <p:cNvSpPr>
            <a:spLocks noChangeArrowheads="1"/>
          </p:cNvSpPr>
          <p:nvPr/>
        </p:nvSpPr>
        <p:spPr bwMode="auto">
          <a:xfrm rot="5400000">
            <a:off x="5887789"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27</a:t>
            </a:r>
            <a:endParaRPr lang="cs-CZ" sz="3200" dirty="0">
              <a:latin typeface="Calibri" pitchFamily="34" charset="0"/>
              <a:cs typeface="+mn-cs"/>
            </a:endParaRPr>
          </a:p>
        </p:txBody>
      </p:sp>
      <p:sp>
        <p:nvSpPr>
          <p:cNvPr id="299" name="AutoShape 52"/>
          <p:cNvSpPr>
            <a:spLocks noChangeArrowheads="1"/>
          </p:cNvSpPr>
          <p:nvPr/>
        </p:nvSpPr>
        <p:spPr bwMode="auto">
          <a:xfrm rot="5400000">
            <a:off x="5424239" y="45791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20</a:t>
            </a:r>
            <a:endParaRPr lang="cs-CZ" sz="3200" dirty="0">
              <a:latin typeface="Calibri" pitchFamily="34" charset="0"/>
              <a:cs typeface="+mn-cs"/>
            </a:endParaRPr>
          </a:p>
        </p:txBody>
      </p:sp>
      <p:sp>
        <p:nvSpPr>
          <p:cNvPr id="300" name="AutoShape 53"/>
          <p:cNvSpPr>
            <a:spLocks noChangeArrowheads="1"/>
          </p:cNvSpPr>
          <p:nvPr/>
        </p:nvSpPr>
        <p:spPr bwMode="auto">
          <a:xfrm rot="5400000">
            <a:off x="4968627"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14</a:t>
            </a:r>
            <a:endParaRPr lang="cs-CZ" sz="3200" dirty="0">
              <a:latin typeface="Calibri" pitchFamily="34" charset="0"/>
              <a:cs typeface="+mn-cs"/>
            </a:endParaRPr>
          </a:p>
        </p:txBody>
      </p:sp>
      <p:sp>
        <p:nvSpPr>
          <p:cNvPr id="301" name="AutoShape 54"/>
          <p:cNvSpPr>
            <a:spLocks noChangeArrowheads="1"/>
          </p:cNvSpPr>
          <p:nvPr/>
        </p:nvSpPr>
        <p:spPr bwMode="auto">
          <a:xfrm rot="5400000">
            <a:off x="45177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9</a:t>
            </a:r>
            <a:endParaRPr lang="cs-CZ" sz="3200" dirty="0">
              <a:latin typeface="Calibri" pitchFamily="34" charset="0"/>
              <a:cs typeface="+mn-cs"/>
            </a:endParaRPr>
          </a:p>
        </p:txBody>
      </p:sp>
      <p:sp>
        <p:nvSpPr>
          <p:cNvPr id="302" name="AutoShape 55"/>
          <p:cNvSpPr>
            <a:spLocks noChangeArrowheads="1"/>
          </p:cNvSpPr>
          <p:nvPr/>
        </p:nvSpPr>
        <p:spPr bwMode="auto">
          <a:xfrm rot="5400000">
            <a:off x="40685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5</a:t>
            </a:r>
            <a:endParaRPr lang="cs-CZ" sz="3200" dirty="0">
              <a:latin typeface="Calibri" pitchFamily="34" charset="0"/>
              <a:cs typeface="+mn-cs"/>
            </a:endParaRPr>
          </a:p>
        </p:txBody>
      </p:sp>
      <p:sp>
        <p:nvSpPr>
          <p:cNvPr id="303" name="AutoShape 56"/>
          <p:cNvSpPr>
            <a:spLocks noChangeArrowheads="1"/>
          </p:cNvSpPr>
          <p:nvPr/>
        </p:nvSpPr>
        <p:spPr bwMode="auto">
          <a:xfrm rot="5400000">
            <a:off x="3617664" y="141213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a:t>
            </a:r>
            <a:endParaRPr lang="cs-CZ" sz="3200" dirty="0">
              <a:latin typeface="Calibri" pitchFamily="34" charset="0"/>
              <a:cs typeface="+mn-cs"/>
            </a:endParaRPr>
          </a:p>
        </p:txBody>
      </p:sp>
      <p:sp>
        <p:nvSpPr>
          <p:cNvPr id="304" name="AutoShape 57"/>
          <p:cNvSpPr>
            <a:spLocks noChangeArrowheads="1"/>
          </p:cNvSpPr>
          <p:nvPr/>
        </p:nvSpPr>
        <p:spPr bwMode="auto">
          <a:xfrm rot="5400000">
            <a:off x="67879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28</a:t>
            </a:r>
            <a:endParaRPr lang="cs-CZ" sz="3200" dirty="0">
              <a:latin typeface="Calibri" pitchFamily="34" charset="0"/>
              <a:cs typeface="+mn-cs"/>
            </a:endParaRPr>
          </a:p>
        </p:txBody>
      </p:sp>
      <p:sp>
        <p:nvSpPr>
          <p:cNvPr id="305" name="AutoShape 58"/>
          <p:cNvSpPr>
            <a:spLocks noChangeArrowheads="1"/>
          </p:cNvSpPr>
          <p:nvPr/>
        </p:nvSpPr>
        <p:spPr bwMode="auto">
          <a:xfrm rot="5400000">
            <a:off x="63243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21</a:t>
            </a:r>
            <a:endParaRPr lang="cs-CZ" sz="3200" dirty="0">
              <a:latin typeface="Calibri" pitchFamily="34" charset="0"/>
              <a:cs typeface="+mn-cs"/>
            </a:endParaRPr>
          </a:p>
        </p:txBody>
      </p:sp>
      <p:sp>
        <p:nvSpPr>
          <p:cNvPr id="306" name="AutoShape 59"/>
          <p:cNvSpPr>
            <a:spLocks noChangeArrowheads="1"/>
          </p:cNvSpPr>
          <p:nvPr/>
        </p:nvSpPr>
        <p:spPr bwMode="auto">
          <a:xfrm rot="5400000">
            <a:off x="586873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15</a:t>
            </a:r>
            <a:endParaRPr lang="cs-CZ" sz="3200" dirty="0">
              <a:latin typeface="Calibri" pitchFamily="34" charset="0"/>
              <a:cs typeface="+mn-cs"/>
            </a:endParaRPr>
          </a:p>
        </p:txBody>
      </p:sp>
      <p:sp>
        <p:nvSpPr>
          <p:cNvPr id="307" name="AutoShape 60"/>
          <p:cNvSpPr>
            <a:spLocks noChangeArrowheads="1"/>
          </p:cNvSpPr>
          <p:nvPr/>
        </p:nvSpPr>
        <p:spPr bwMode="auto">
          <a:xfrm rot="5400000">
            <a:off x="54194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10</a:t>
            </a:r>
            <a:endParaRPr lang="cs-CZ" sz="3200" dirty="0">
              <a:latin typeface="Calibri" pitchFamily="34" charset="0"/>
              <a:cs typeface="+mn-cs"/>
            </a:endParaRPr>
          </a:p>
        </p:txBody>
      </p:sp>
      <p:sp>
        <p:nvSpPr>
          <p:cNvPr id="308" name="AutoShape 61"/>
          <p:cNvSpPr>
            <a:spLocks noChangeArrowheads="1"/>
          </p:cNvSpPr>
          <p:nvPr/>
        </p:nvSpPr>
        <p:spPr bwMode="auto">
          <a:xfrm rot="5400000">
            <a:off x="49829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6</a:t>
            </a:r>
            <a:endParaRPr lang="cs-CZ" sz="3200" dirty="0">
              <a:latin typeface="Calibri" pitchFamily="34" charset="0"/>
              <a:cs typeface="+mn-cs"/>
            </a:endParaRPr>
          </a:p>
        </p:txBody>
      </p:sp>
      <p:sp>
        <p:nvSpPr>
          <p:cNvPr id="309" name="AutoShape 62"/>
          <p:cNvSpPr>
            <a:spLocks noChangeArrowheads="1"/>
          </p:cNvSpPr>
          <p:nvPr/>
        </p:nvSpPr>
        <p:spPr bwMode="auto">
          <a:xfrm rot="5400000">
            <a:off x="4522266" y="141220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3</a:t>
            </a:r>
            <a:endParaRPr lang="cs-CZ" sz="3200" dirty="0">
              <a:latin typeface="Calibri" pitchFamily="34" charset="0"/>
              <a:cs typeface="+mn-cs"/>
            </a:endParaRPr>
          </a:p>
        </p:txBody>
      </p:sp>
      <p:sp>
        <p:nvSpPr>
          <p:cNvPr id="310" name="AutoShape 63"/>
          <p:cNvSpPr>
            <a:spLocks noChangeArrowheads="1"/>
          </p:cNvSpPr>
          <p:nvPr/>
        </p:nvSpPr>
        <p:spPr bwMode="auto">
          <a:xfrm rot="5400000">
            <a:off x="4073277" y="6199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a:t>
            </a:r>
            <a:endParaRPr lang="cs-CZ" sz="3200" dirty="0">
              <a:latin typeface="Calibri" pitchFamily="34" charset="0"/>
              <a:cs typeface="+mn-cs"/>
            </a:endParaRPr>
          </a:p>
        </p:txBody>
      </p:sp>
      <p:sp>
        <p:nvSpPr>
          <p:cNvPr id="339" name="AutoShape 23">
            <a:hlinkClick r:id="rId2" action="ppaction://hlinksldjump"/>
          </p:cNvPr>
          <p:cNvSpPr>
            <a:spLocks noChangeArrowheads="1"/>
          </p:cNvSpPr>
          <p:nvPr/>
        </p:nvSpPr>
        <p:spPr bwMode="auto">
          <a:xfrm rot="5400000">
            <a:off x="1355477"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22</a:t>
            </a:r>
            <a:endParaRPr lang="cs-CZ" sz="3200" dirty="0">
              <a:latin typeface="Calibri" pitchFamily="34" charset="0"/>
            </a:endParaRPr>
          </a:p>
        </p:txBody>
      </p:sp>
      <p:sp>
        <p:nvSpPr>
          <p:cNvPr id="340" name="AutoShape 24">
            <a:hlinkClick r:id="rId3" action="ppaction://hlinksldjump"/>
          </p:cNvPr>
          <p:cNvSpPr>
            <a:spLocks noChangeArrowheads="1"/>
          </p:cNvSpPr>
          <p:nvPr/>
        </p:nvSpPr>
        <p:spPr bwMode="auto">
          <a:xfrm rot="5400000">
            <a:off x="2269877"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23</a:t>
            </a:r>
            <a:endParaRPr lang="cs-CZ" sz="3200" dirty="0">
              <a:latin typeface="Calibri" pitchFamily="34" charset="0"/>
            </a:endParaRPr>
          </a:p>
        </p:txBody>
      </p:sp>
      <p:sp>
        <p:nvSpPr>
          <p:cNvPr id="341" name="AutoShape 25">
            <a:hlinkClick r:id="rId4" action="ppaction://hlinksldjump"/>
          </p:cNvPr>
          <p:cNvSpPr>
            <a:spLocks noChangeArrowheads="1"/>
          </p:cNvSpPr>
          <p:nvPr/>
        </p:nvSpPr>
        <p:spPr bwMode="auto">
          <a:xfrm rot="5400000">
            <a:off x="1804739"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16</a:t>
            </a:r>
            <a:endParaRPr lang="cs-CZ" sz="3200" dirty="0">
              <a:latin typeface="Calibri" pitchFamily="34" charset="0"/>
              <a:cs typeface="+mn-cs"/>
            </a:endParaRPr>
          </a:p>
        </p:txBody>
      </p:sp>
      <p:sp>
        <p:nvSpPr>
          <p:cNvPr id="342" name="AutoShape 26">
            <a:hlinkClick r:id="rId5" action="ppaction://hlinksldjump"/>
          </p:cNvPr>
          <p:cNvSpPr>
            <a:spLocks noChangeArrowheads="1"/>
          </p:cNvSpPr>
          <p:nvPr/>
        </p:nvSpPr>
        <p:spPr bwMode="auto">
          <a:xfrm rot="5400000">
            <a:off x="4070102" y="53443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25</a:t>
            </a:r>
            <a:endParaRPr lang="cs-CZ" sz="3200" dirty="0">
              <a:latin typeface="Calibri" pitchFamily="34" charset="0"/>
              <a:cs typeface="+mn-cs"/>
            </a:endParaRPr>
          </a:p>
        </p:txBody>
      </p:sp>
      <p:sp>
        <p:nvSpPr>
          <p:cNvPr id="343" name="AutoShape 27">
            <a:hlinkClick r:id="rId6" action="ppaction://hlinksldjump"/>
          </p:cNvPr>
          <p:cNvSpPr>
            <a:spLocks noChangeArrowheads="1"/>
          </p:cNvSpPr>
          <p:nvPr/>
        </p:nvSpPr>
        <p:spPr bwMode="auto">
          <a:xfrm rot="5400000">
            <a:off x="31557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24</a:t>
            </a:r>
            <a:endParaRPr lang="cs-CZ" sz="3200" dirty="0">
              <a:latin typeface="Calibri" pitchFamily="34" charset="0"/>
              <a:cs typeface="+mn-cs"/>
            </a:endParaRPr>
          </a:p>
        </p:txBody>
      </p:sp>
      <p:sp>
        <p:nvSpPr>
          <p:cNvPr id="344" name="AutoShape 28">
            <a:hlinkClick r:id="rId7" action="ppaction://hlinksldjump"/>
          </p:cNvPr>
          <p:cNvSpPr>
            <a:spLocks noChangeArrowheads="1"/>
          </p:cNvSpPr>
          <p:nvPr/>
        </p:nvSpPr>
        <p:spPr bwMode="auto">
          <a:xfrm rot="5400000">
            <a:off x="27048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17</a:t>
            </a:r>
            <a:endParaRPr lang="cs-CZ" sz="3200" dirty="0">
              <a:latin typeface="Calibri" pitchFamily="34" charset="0"/>
              <a:cs typeface="+mn-cs"/>
            </a:endParaRPr>
          </a:p>
        </p:txBody>
      </p:sp>
      <p:sp>
        <p:nvSpPr>
          <p:cNvPr id="345" name="AutoShape 29">
            <a:hlinkClick r:id="rId8" action="ppaction://hlinksldjump"/>
          </p:cNvPr>
          <p:cNvSpPr>
            <a:spLocks noChangeArrowheads="1"/>
          </p:cNvSpPr>
          <p:nvPr/>
        </p:nvSpPr>
        <p:spPr bwMode="auto">
          <a:xfrm rot="5400000">
            <a:off x="36049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18</a:t>
            </a:r>
            <a:endParaRPr lang="cs-CZ" sz="3200" dirty="0">
              <a:latin typeface="Calibri" pitchFamily="34" charset="0"/>
              <a:cs typeface="+mn-cs"/>
            </a:endParaRPr>
          </a:p>
        </p:txBody>
      </p:sp>
      <p:sp>
        <p:nvSpPr>
          <p:cNvPr id="346" name="AutoShape 30">
            <a:hlinkClick r:id="rId9" action="ppaction://hlinksldjump"/>
          </p:cNvPr>
          <p:cNvSpPr>
            <a:spLocks noChangeArrowheads="1"/>
          </p:cNvSpPr>
          <p:nvPr/>
        </p:nvSpPr>
        <p:spPr bwMode="auto">
          <a:xfrm rot="5400000">
            <a:off x="226828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11</a:t>
            </a:r>
            <a:endParaRPr lang="cs-CZ" sz="3200" dirty="0">
              <a:latin typeface="Calibri" pitchFamily="34" charset="0"/>
              <a:cs typeface="+mn-cs"/>
            </a:endParaRPr>
          </a:p>
        </p:txBody>
      </p:sp>
      <p:sp>
        <p:nvSpPr>
          <p:cNvPr id="347" name="AutoShape 31">
            <a:hlinkClick r:id="rId10" action="ppaction://hlinksldjump"/>
          </p:cNvPr>
          <p:cNvSpPr>
            <a:spLocks noChangeArrowheads="1"/>
          </p:cNvSpPr>
          <p:nvPr/>
        </p:nvSpPr>
        <p:spPr bwMode="auto">
          <a:xfrm rot="5400000">
            <a:off x="3168402"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12</a:t>
            </a:r>
            <a:endParaRPr lang="cs-CZ" sz="3200" dirty="0">
              <a:latin typeface="Calibri" pitchFamily="34" charset="0"/>
              <a:cs typeface="+mn-cs"/>
            </a:endParaRPr>
          </a:p>
        </p:txBody>
      </p:sp>
      <p:sp>
        <p:nvSpPr>
          <p:cNvPr id="348" name="AutoShape 32">
            <a:hlinkClick r:id="rId11" action="ppaction://hlinksldjump"/>
          </p:cNvPr>
          <p:cNvSpPr>
            <a:spLocks noChangeArrowheads="1"/>
          </p:cNvSpPr>
          <p:nvPr/>
        </p:nvSpPr>
        <p:spPr bwMode="auto">
          <a:xfrm rot="5400000">
            <a:off x="2717552"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7</a:t>
            </a:r>
            <a:endParaRPr lang="cs-CZ" sz="3200" dirty="0">
              <a:latin typeface="Calibri" pitchFamily="34" charset="0"/>
              <a:cs typeface="+mn-cs"/>
            </a:endParaRPr>
          </a:p>
        </p:txBody>
      </p:sp>
      <p:sp>
        <p:nvSpPr>
          <p:cNvPr id="349" name="AutoShape 46">
            <a:hlinkClick r:id="rId12" action="ppaction://hlinksldjump"/>
          </p:cNvPr>
          <p:cNvSpPr>
            <a:spLocks noChangeArrowheads="1"/>
          </p:cNvSpPr>
          <p:nvPr/>
        </p:nvSpPr>
        <p:spPr bwMode="auto">
          <a:xfrm rot="5400000">
            <a:off x="4976564"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26</a:t>
            </a:r>
            <a:endParaRPr lang="cs-CZ" sz="3200" dirty="0">
              <a:latin typeface="Calibri" pitchFamily="34" charset="0"/>
              <a:cs typeface="+mn-cs"/>
            </a:endParaRPr>
          </a:p>
        </p:txBody>
      </p:sp>
      <p:sp>
        <p:nvSpPr>
          <p:cNvPr id="350" name="AutoShape 47">
            <a:hlinkClick r:id="rId13" action="ppaction://hlinksldjump"/>
          </p:cNvPr>
          <p:cNvSpPr>
            <a:spLocks noChangeArrowheads="1"/>
          </p:cNvSpPr>
          <p:nvPr/>
        </p:nvSpPr>
        <p:spPr bwMode="auto">
          <a:xfrm rot="5400000">
            <a:off x="45193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19</a:t>
            </a:r>
            <a:endParaRPr lang="cs-CZ" sz="3200" dirty="0">
              <a:latin typeface="Calibri" pitchFamily="34" charset="0"/>
              <a:cs typeface="+mn-cs"/>
            </a:endParaRPr>
          </a:p>
        </p:txBody>
      </p:sp>
      <p:sp>
        <p:nvSpPr>
          <p:cNvPr id="351" name="AutoShape 48">
            <a:hlinkClick r:id="rId14" action="ppaction://hlinksldjump"/>
          </p:cNvPr>
          <p:cNvSpPr>
            <a:spLocks noChangeArrowheads="1"/>
          </p:cNvSpPr>
          <p:nvPr/>
        </p:nvSpPr>
        <p:spPr bwMode="auto">
          <a:xfrm rot="5400000">
            <a:off x="4068514"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13</a:t>
            </a:r>
            <a:endParaRPr lang="cs-CZ" sz="3200" dirty="0">
              <a:latin typeface="Calibri" pitchFamily="34" charset="0"/>
              <a:cs typeface="+mn-cs"/>
            </a:endParaRPr>
          </a:p>
        </p:txBody>
      </p:sp>
      <p:sp>
        <p:nvSpPr>
          <p:cNvPr id="352" name="AutoShape 49">
            <a:hlinkClick r:id="rId15" action="ppaction://hlinksldjump"/>
          </p:cNvPr>
          <p:cNvSpPr>
            <a:spLocks noChangeArrowheads="1"/>
          </p:cNvSpPr>
          <p:nvPr/>
        </p:nvSpPr>
        <p:spPr bwMode="auto">
          <a:xfrm rot="5400000">
            <a:off x="3617664"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8</a:t>
            </a:r>
            <a:endParaRPr lang="cs-CZ" sz="3200" dirty="0">
              <a:latin typeface="Calibri" pitchFamily="34" charset="0"/>
              <a:cs typeface="+mn-cs"/>
            </a:endParaRPr>
          </a:p>
        </p:txBody>
      </p:sp>
      <p:sp>
        <p:nvSpPr>
          <p:cNvPr id="353" name="AutoShape 50">
            <a:hlinkClick r:id="rId16" action="ppaction://hlinksldjump"/>
          </p:cNvPr>
          <p:cNvSpPr>
            <a:spLocks noChangeArrowheads="1"/>
          </p:cNvSpPr>
          <p:nvPr/>
        </p:nvSpPr>
        <p:spPr bwMode="auto">
          <a:xfrm rot="5400000">
            <a:off x="3168402"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4</a:t>
            </a:r>
            <a:endParaRPr lang="cs-CZ" sz="3200" dirty="0">
              <a:latin typeface="Calibri" pitchFamily="34" charset="0"/>
              <a:cs typeface="+mn-cs"/>
            </a:endParaRPr>
          </a:p>
        </p:txBody>
      </p:sp>
      <p:sp>
        <p:nvSpPr>
          <p:cNvPr id="354" name="AutoShape 51">
            <a:hlinkClick r:id="rId17" action="ppaction://hlinksldjump"/>
          </p:cNvPr>
          <p:cNvSpPr>
            <a:spLocks noChangeArrowheads="1"/>
          </p:cNvSpPr>
          <p:nvPr/>
        </p:nvSpPr>
        <p:spPr bwMode="auto">
          <a:xfrm rot="5400000">
            <a:off x="5887789"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27</a:t>
            </a:r>
            <a:endParaRPr lang="cs-CZ" sz="3200" dirty="0">
              <a:latin typeface="Calibri" pitchFamily="34" charset="0"/>
              <a:cs typeface="+mn-cs"/>
            </a:endParaRPr>
          </a:p>
        </p:txBody>
      </p:sp>
      <p:sp>
        <p:nvSpPr>
          <p:cNvPr id="355" name="AutoShape 52">
            <a:hlinkClick r:id="rId18" action="ppaction://hlinksldjump"/>
          </p:cNvPr>
          <p:cNvSpPr>
            <a:spLocks noChangeArrowheads="1"/>
          </p:cNvSpPr>
          <p:nvPr/>
        </p:nvSpPr>
        <p:spPr bwMode="auto">
          <a:xfrm rot="5400000">
            <a:off x="5424239" y="45791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20</a:t>
            </a:r>
            <a:endParaRPr lang="cs-CZ" sz="3200" dirty="0">
              <a:latin typeface="Calibri" pitchFamily="34" charset="0"/>
              <a:cs typeface="+mn-cs"/>
            </a:endParaRPr>
          </a:p>
        </p:txBody>
      </p:sp>
      <p:sp>
        <p:nvSpPr>
          <p:cNvPr id="356" name="AutoShape 53">
            <a:hlinkClick r:id="rId19" action="ppaction://hlinksldjump"/>
          </p:cNvPr>
          <p:cNvSpPr>
            <a:spLocks noChangeArrowheads="1"/>
          </p:cNvSpPr>
          <p:nvPr/>
        </p:nvSpPr>
        <p:spPr bwMode="auto">
          <a:xfrm rot="5400000">
            <a:off x="4968627"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14</a:t>
            </a:r>
            <a:endParaRPr lang="cs-CZ" sz="3200" dirty="0">
              <a:latin typeface="Calibri" pitchFamily="34" charset="0"/>
              <a:cs typeface="+mn-cs"/>
            </a:endParaRPr>
          </a:p>
        </p:txBody>
      </p:sp>
      <p:sp>
        <p:nvSpPr>
          <p:cNvPr id="357" name="AutoShape 54">
            <a:hlinkClick r:id="rId20" action="ppaction://hlinksldjump"/>
          </p:cNvPr>
          <p:cNvSpPr>
            <a:spLocks noChangeArrowheads="1"/>
          </p:cNvSpPr>
          <p:nvPr/>
        </p:nvSpPr>
        <p:spPr bwMode="auto">
          <a:xfrm rot="5400000">
            <a:off x="45177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a:latin typeface="Calibri" pitchFamily="34" charset="0"/>
              </a:rPr>
              <a:t>9</a:t>
            </a:r>
            <a:endParaRPr lang="cs-CZ" sz="3200" dirty="0">
              <a:latin typeface="Calibri" pitchFamily="34" charset="0"/>
              <a:cs typeface="+mn-cs"/>
            </a:endParaRPr>
          </a:p>
        </p:txBody>
      </p:sp>
      <p:sp>
        <p:nvSpPr>
          <p:cNvPr id="358" name="AutoShape 55">
            <a:hlinkClick r:id="rId21" action="ppaction://hlinksldjump"/>
          </p:cNvPr>
          <p:cNvSpPr>
            <a:spLocks noChangeArrowheads="1"/>
          </p:cNvSpPr>
          <p:nvPr/>
        </p:nvSpPr>
        <p:spPr bwMode="auto">
          <a:xfrm rot="5400000">
            <a:off x="40685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a:latin typeface="Calibri" pitchFamily="34" charset="0"/>
              </a:rPr>
              <a:t>5</a:t>
            </a:r>
            <a:endParaRPr lang="cs-CZ" sz="3200" dirty="0">
              <a:latin typeface="Calibri" pitchFamily="34" charset="0"/>
              <a:cs typeface="+mn-cs"/>
            </a:endParaRPr>
          </a:p>
        </p:txBody>
      </p:sp>
      <p:sp>
        <p:nvSpPr>
          <p:cNvPr id="359" name="AutoShape 56">
            <a:hlinkClick r:id="rId22" action="ppaction://hlinksldjump"/>
          </p:cNvPr>
          <p:cNvSpPr>
            <a:spLocks noChangeArrowheads="1"/>
          </p:cNvSpPr>
          <p:nvPr/>
        </p:nvSpPr>
        <p:spPr bwMode="auto">
          <a:xfrm rot="5400000">
            <a:off x="36176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a:t>
            </a:r>
            <a:endParaRPr lang="cs-CZ" sz="3200" dirty="0">
              <a:latin typeface="Calibri" pitchFamily="34" charset="0"/>
              <a:cs typeface="+mn-cs"/>
            </a:endParaRPr>
          </a:p>
        </p:txBody>
      </p:sp>
      <p:sp>
        <p:nvSpPr>
          <p:cNvPr id="360" name="AutoShape 57">
            <a:hlinkClick r:id="rId23" action="ppaction://hlinksldjump"/>
          </p:cNvPr>
          <p:cNvSpPr>
            <a:spLocks noChangeArrowheads="1"/>
          </p:cNvSpPr>
          <p:nvPr/>
        </p:nvSpPr>
        <p:spPr bwMode="auto">
          <a:xfrm rot="5400000">
            <a:off x="67879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28</a:t>
            </a:r>
            <a:endParaRPr lang="cs-CZ" sz="3200" dirty="0">
              <a:latin typeface="Calibri" pitchFamily="34" charset="0"/>
              <a:cs typeface="+mn-cs"/>
            </a:endParaRPr>
          </a:p>
        </p:txBody>
      </p:sp>
      <p:sp>
        <p:nvSpPr>
          <p:cNvPr id="361" name="AutoShape 58">
            <a:hlinkClick r:id="rId24" action="ppaction://hlinksldjump"/>
          </p:cNvPr>
          <p:cNvSpPr>
            <a:spLocks noChangeArrowheads="1"/>
          </p:cNvSpPr>
          <p:nvPr/>
        </p:nvSpPr>
        <p:spPr bwMode="auto">
          <a:xfrm rot="5400000">
            <a:off x="63243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21</a:t>
            </a:r>
            <a:endParaRPr lang="cs-CZ" sz="3200" dirty="0">
              <a:latin typeface="Calibri" pitchFamily="34" charset="0"/>
              <a:cs typeface="+mn-cs"/>
            </a:endParaRPr>
          </a:p>
        </p:txBody>
      </p:sp>
      <p:sp>
        <p:nvSpPr>
          <p:cNvPr id="362" name="AutoShape 59">
            <a:hlinkClick r:id="rId25" action="ppaction://hlinksldjump"/>
          </p:cNvPr>
          <p:cNvSpPr>
            <a:spLocks noChangeArrowheads="1"/>
          </p:cNvSpPr>
          <p:nvPr/>
        </p:nvSpPr>
        <p:spPr bwMode="auto">
          <a:xfrm rot="5400000">
            <a:off x="586873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15</a:t>
            </a:r>
            <a:endParaRPr lang="cs-CZ" sz="3200" dirty="0">
              <a:latin typeface="Calibri" pitchFamily="34" charset="0"/>
              <a:cs typeface="+mn-cs"/>
            </a:endParaRPr>
          </a:p>
        </p:txBody>
      </p:sp>
      <p:sp>
        <p:nvSpPr>
          <p:cNvPr id="363" name="AutoShape 60">
            <a:hlinkClick r:id="rId26" action="ppaction://hlinksldjump"/>
          </p:cNvPr>
          <p:cNvSpPr>
            <a:spLocks noChangeArrowheads="1"/>
          </p:cNvSpPr>
          <p:nvPr/>
        </p:nvSpPr>
        <p:spPr bwMode="auto">
          <a:xfrm rot="5400000">
            <a:off x="54194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10</a:t>
            </a:r>
            <a:endParaRPr lang="cs-CZ" sz="3200" dirty="0">
              <a:latin typeface="Calibri" pitchFamily="34" charset="0"/>
              <a:cs typeface="+mn-cs"/>
            </a:endParaRPr>
          </a:p>
        </p:txBody>
      </p:sp>
      <p:sp>
        <p:nvSpPr>
          <p:cNvPr id="364" name="AutoShape 61">
            <a:hlinkClick r:id="rId27" action="ppaction://hlinksldjump"/>
          </p:cNvPr>
          <p:cNvSpPr>
            <a:spLocks noChangeArrowheads="1"/>
          </p:cNvSpPr>
          <p:nvPr/>
        </p:nvSpPr>
        <p:spPr bwMode="auto">
          <a:xfrm rot="5400000">
            <a:off x="49829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6</a:t>
            </a:r>
            <a:endParaRPr lang="cs-CZ" sz="3200" dirty="0">
              <a:latin typeface="Calibri" pitchFamily="34" charset="0"/>
              <a:cs typeface="+mn-cs"/>
            </a:endParaRPr>
          </a:p>
        </p:txBody>
      </p:sp>
      <p:sp>
        <p:nvSpPr>
          <p:cNvPr id="365" name="AutoShape 62">
            <a:hlinkClick r:id="rId28" action="ppaction://hlinksldjump"/>
          </p:cNvPr>
          <p:cNvSpPr>
            <a:spLocks noChangeArrowheads="1"/>
          </p:cNvSpPr>
          <p:nvPr/>
        </p:nvSpPr>
        <p:spPr bwMode="auto">
          <a:xfrm rot="5400000">
            <a:off x="45193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a:latin typeface="Calibri" pitchFamily="34" charset="0"/>
              </a:rPr>
              <a:t>3</a:t>
            </a:r>
            <a:endParaRPr lang="cs-CZ" sz="3200" dirty="0">
              <a:latin typeface="Calibri" pitchFamily="34" charset="0"/>
              <a:cs typeface="+mn-cs"/>
            </a:endParaRPr>
          </a:p>
        </p:txBody>
      </p:sp>
      <p:sp>
        <p:nvSpPr>
          <p:cNvPr id="366" name="AutoShape 63">
            <a:hlinkClick r:id="rId29" action="ppaction://hlinksldjump"/>
          </p:cNvPr>
          <p:cNvSpPr>
            <a:spLocks noChangeArrowheads="1"/>
          </p:cNvSpPr>
          <p:nvPr/>
        </p:nvSpPr>
        <p:spPr bwMode="auto">
          <a:xfrm rot="5400000">
            <a:off x="4073277" y="6199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a:t>
            </a:r>
            <a:endParaRPr lang="cs-CZ" sz="3200" dirty="0">
              <a:latin typeface="Calibri" pitchFamily="34" charset="0"/>
              <a:cs typeface="+mn-cs"/>
            </a:endParaRPr>
          </a:p>
        </p:txBody>
      </p:sp>
      <p:sp>
        <p:nvSpPr>
          <p:cNvPr id="114" name="Šestiúhelník 113"/>
          <p:cNvSpPr/>
          <p:nvPr/>
        </p:nvSpPr>
        <p:spPr>
          <a:xfrm rot="5400000">
            <a:off x="7524336" y="620680"/>
            <a:ext cx="1058400" cy="914400"/>
          </a:xfrm>
          <a:prstGeom prst="hexagon">
            <a:avLst/>
          </a:prstGeom>
          <a:solidFill>
            <a:srgbClr val="00B0F0"/>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5" name="Šestiúhelník 114"/>
          <p:cNvSpPr/>
          <p:nvPr/>
        </p:nvSpPr>
        <p:spPr>
          <a:xfrm rot="5400000">
            <a:off x="611568" y="620680"/>
            <a:ext cx="1058400" cy="914400"/>
          </a:xfrm>
          <a:prstGeom prst="hexagon">
            <a:avLst/>
          </a:prstGeom>
          <a:solidFill>
            <a:srgbClr val="DE2512"/>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91"/>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1"/>
                                        </p:tgtEl>
                                        <p:attrNameLst>
                                          <p:attrName>style.visibility</p:attrName>
                                        </p:attrNameLst>
                                      </p:cBhvr>
                                      <p:to>
                                        <p:strVal val="hidden"/>
                                      </p:to>
                                    </p:set>
                                  </p:childTnLst>
                                </p:cTn>
                              </p:par>
                            </p:childTnLst>
                          </p:cTn>
                        </p:par>
                      </p:childTnLst>
                    </p:cTn>
                  </p:par>
                </p:childTnLst>
              </p:cTn>
              <p:nextCondLst>
                <p:cond evt="onClick" delay="0">
                  <p:tgtEl>
                    <p:spTgt spid="191"/>
                  </p:tgtEl>
                </p:cond>
              </p:nextCondLst>
            </p:seq>
            <p:seq concurrent="1" nextAc="seek">
              <p:cTn id="7" restart="whenNotActive" fill="hold" evtFilter="cancelBubble" nodeType="interactiveSeq">
                <p:stCondLst>
                  <p:cond evt="onClick" delay="0">
                    <p:tgtEl>
                      <p:spTgt spid="185"/>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5"/>
                                        </p:tgtEl>
                                        <p:attrNameLst>
                                          <p:attrName>style.visibility</p:attrName>
                                        </p:attrNameLst>
                                      </p:cBhvr>
                                      <p:to>
                                        <p:strVal val="hidden"/>
                                      </p:to>
                                    </p:set>
                                  </p:childTnLst>
                                </p:cTn>
                              </p:par>
                            </p:childTnLst>
                          </p:cTn>
                        </p:par>
                      </p:childTnLst>
                    </p:cTn>
                  </p:par>
                </p:childTnLst>
              </p:cTn>
              <p:nextCondLst>
                <p:cond evt="onClick" delay="0">
                  <p:tgtEl>
                    <p:spTgt spid="185"/>
                  </p:tgtEl>
                </p:cond>
              </p:nextCondLst>
            </p:seq>
            <p:seq concurrent="1" nextAc="seek">
              <p:cTn id="12" restart="whenNotActive" fill="hold" evtFilter="cancelBubble" nodeType="interactiveSeq">
                <p:stCondLst>
                  <p:cond evt="onClick" delay="0">
                    <p:tgtEl>
                      <p:spTgt spid="192"/>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92"/>
                                        </p:tgtEl>
                                        <p:attrNameLst>
                                          <p:attrName>style.visibility</p:attrName>
                                        </p:attrNameLst>
                                      </p:cBhvr>
                                      <p:to>
                                        <p:strVal val="hidden"/>
                                      </p:to>
                                    </p:set>
                                  </p:childTnLst>
                                </p:cTn>
                              </p:par>
                            </p:childTnLst>
                          </p:cTn>
                        </p:par>
                      </p:childTnLst>
                    </p:cTn>
                  </p:par>
                </p:childTnLst>
              </p:cTn>
              <p:nextCondLst>
                <p:cond evt="onClick" delay="0">
                  <p:tgtEl>
                    <p:spTgt spid="192"/>
                  </p:tgtEl>
                </p:cond>
              </p:nextCondLst>
            </p:seq>
            <p:seq concurrent="1" nextAc="seek">
              <p:cTn id="17" restart="whenNotActive" fill="hold" evtFilter="cancelBubble" nodeType="interactiveSeq">
                <p:stCondLst>
                  <p:cond evt="onClick" delay="0">
                    <p:tgtEl>
                      <p:spTgt spid="18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hidden"/>
                                      </p:to>
                                    </p:set>
                                  </p:childTnLst>
                                </p:cTn>
                              </p:par>
                            </p:childTnLst>
                          </p:cTn>
                        </p:par>
                      </p:childTnLst>
                    </p:cTn>
                  </p:par>
                </p:childTnLst>
              </p:cTn>
              <p:nextCondLst>
                <p:cond evt="onClick" delay="0">
                  <p:tgtEl>
                    <p:spTgt spid="180"/>
                  </p:tgtEl>
                </p:cond>
              </p:nextCondLst>
            </p:seq>
            <p:seq concurrent="1" nextAc="seek">
              <p:cTn id="22" restart="whenNotActive" fill="hold" evtFilter="cancelBubble" nodeType="interactiveSeq">
                <p:stCondLst>
                  <p:cond evt="onClick" delay="0">
                    <p:tgtEl>
                      <p:spTgt spid="173"/>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73"/>
                                        </p:tgtEl>
                                        <p:attrNameLst>
                                          <p:attrName>style.visibility</p:attrName>
                                        </p:attrNameLst>
                                      </p:cBhvr>
                                      <p:to>
                                        <p:strVal val="hidden"/>
                                      </p:to>
                                    </p:set>
                                  </p:childTnLst>
                                </p:cTn>
                              </p:par>
                            </p:childTnLst>
                          </p:cTn>
                        </p:par>
                      </p:childTnLst>
                    </p:cTn>
                  </p:par>
                </p:childTnLst>
              </p:cTn>
              <p:nextCondLst>
                <p:cond evt="onClick" delay="0">
                  <p:tgtEl>
                    <p:spTgt spid="173"/>
                  </p:tgtEl>
                </p:cond>
              </p:nextCondLst>
            </p:seq>
            <p:seq concurrent="1" nextAc="seek">
              <p:cTn id="27" restart="whenNotActive" fill="hold" evtFilter="cancelBubble" nodeType="interactiveSeq">
                <p:stCondLst>
                  <p:cond evt="onClick" delay="0">
                    <p:tgtEl>
                      <p:spTgt spid="17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74"/>
                                        </p:tgtEl>
                                        <p:attrNameLst>
                                          <p:attrName>style.visibility</p:attrName>
                                        </p:attrNameLst>
                                      </p:cBhvr>
                                      <p:to>
                                        <p:strVal val="hidden"/>
                                      </p:to>
                                    </p:set>
                                  </p:childTnLst>
                                </p:cTn>
                              </p:par>
                            </p:childTnLst>
                          </p:cTn>
                        </p:par>
                      </p:childTnLst>
                    </p:cTn>
                  </p:par>
                </p:childTnLst>
              </p:cTn>
              <p:nextCondLst>
                <p:cond evt="onClick" delay="0">
                  <p:tgtEl>
                    <p:spTgt spid="174"/>
                  </p:tgtEl>
                </p:cond>
              </p:nextCondLst>
            </p:seq>
            <p:seq concurrent="1" nextAc="seek">
              <p:cTn id="32" restart="whenNotActive" fill="hold" evtFilter="cancelBubble" nodeType="interactiveSeq">
                <p:stCondLst>
                  <p:cond evt="onClick" delay="0">
                    <p:tgtEl>
                      <p:spTgt spid="171"/>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71"/>
                                        </p:tgtEl>
                                        <p:attrNameLst>
                                          <p:attrName>style.visibility</p:attrName>
                                        </p:attrNameLst>
                                      </p:cBhvr>
                                      <p:to>
                                        <p:strVal val="hidden"/>
                                      </p:to>
                                    </p:set>
                                  </p:childTnLst>
                                </p:cTn>
                              </p:par>
                            </p:childTnLst>
                          </p:cTn>
                        </p:par>
                      </p:childTnLst>
                    </p:cTn>
                  </p:par>
                </p:childTnLst>
              </p:cTn>
              <p:nextCondLst>
                <p:cond evt="onClick" delay="0">
                  <p:tgtEl>
                    <p:spTgt spid="171"/>
                  </p:tgtEl>
                </p:cond>
              </p:nextCondLst>
            </p:seq>
            <p:seq concurrent="1" nextAc="seek">
              <p:cTn id="37" restart="whenNotActive" fill="hold" evtFilter="cancelBubble" nodeType="interactiveSeq">
                <p:stCondLst>
                  <p:cond evt="onClick" delay="0">
                    <p:tgtEl>
                      <p:spTgt spid="170"/>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170"/>
                                        </p:tgtEl>
                                        <p:attrNameLst>
                                          <p:attrName>style.visibility</p:attrName>
                                        </p:attrNameLst>
                                      </p:cBhvr>
                                      <p:to>
                                        <p:strVal val="hidden"/>
                                      </p:to>
                                    </p:set>
                                  </p:childTnLst>
                                </p:cTn>
                              </p:par>
                            </p:childTnLst>
                          </p:cTn>
                        </p:par>
                      </p:childTnLst>
                    </p:cTn>
                  </p:par>
                </p:childTnLst>
              </p:cTn>
              <p:nextCondLst>
                <p:cond evt="onClick" delay="0">
                  <p:tgtEl>
                    <p:spTgt spid="170"/>
                  </p:tgtEl>
                </p:cond>
              </p:nextCondLst>
            </p:seq>
            <p:seq concurrent="1" nextAc="seek">
              <p:cTn id="42" restart="whenNotActive" fill="hold" evtFilter="cancelBubble" nodeType="interactiveSeq">
                <p:stCondLst>
                  <p:cond evt="onClick" delay="0">
                    <p:tgtEl>
                      <p:spTgt spid="186"/>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86"/>
                                        </p:tgtEl>
                                        <p:attrNameLst>
                                          <p:attrName>style.visibility</p:attrName>
                                        </p:attrNameLst>
                                      </p:cBhvr>
                                      <p:to>
                                        <p:strVal val="hidden"/>
                                      </p:to>
                                    </p:set>
                                  </p:childTnLst>
                                </p:cTn>
                              </p:par>
                            </p:childTnLst>
                          </p:cTn>
                        </p:par>
                      </p:childTnLst>
                    </p:cTn>
                  </p:par>
                </p:childTnLst>
              </p:cTn>
              <p:nextCondLst>
                <p:cond evt="onClick" delay="0">
                  <p:tgtEl>
                    <p:spTgt spid="186"/>
                  </p:tgtEl>
                </p:cond>
              </p:nextCondLst>
            </p:seq>
            <p:seq concurrent="1" nextAc="seek">
              <p:cTn id="47" restart="whenNotActive" fill="hold" evtFilter="cancelBubble" nodeType="interactiveSeq">
                <p:stCondLst>
                  <p:cond evt="onClick" delay="0">
                    <p:tgtEl>
                      <p:spTgt spid="181"/>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81"/>
                                        </p:tgtEl>
                                        <p:attrNameLst>
                                          <p:attrName>style.visibility</p:attrName>
                                        </p:attrNameLst>
                                      </p:cBhvr>
                                      <p:to>
                                        <p:strVal val="hidden"/>
                                      </p:to>
                                    </p:set>
                                  </p:childTnLst>
                                </p:cTn>
                              </p:par>
                            </p:childTnLst>
                          </p:cTn>
                        </p:par>
                      </p:childTnLst>
                    </p:cTn>
                  </p:par>
                </p:childTnLst>
              </p:cTn>
              <p:nextCondLst>
                <p:cond evt="onClick" delay="0">
                  <p:tgtEl>
                    <p:spTgt spid="181"/>
                  </p:tgtEl>
                </p:cond>
              </p:nextCondLst>
            </p:seq>
            <p:seq concurrent="1" nextAc="seek">
              <p:cTn id="52" restart="whenNotActive" fill="hold" evtFilter="cancelBubble" nodeType="interactiveSeq">
                <p:stCondLst>
                  <p:cond evt="onClick" delay="0">
                    <p:tgtEl>
                      <p:spTgt spid="17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76"/>
                                        </p:tgtEl>
                                        <p:attrNameLst>
                                          <p:attrName>style.visibility</p:attrName>
                                        </p:attrNameLst>
                                      </p:cBhvr>
                                      <p:to>
                                        <p:strVal val="hidden"/>
                                      </p:to>
                                    </p:set>
                                  </p:childTnLst>
                                </p:cTn>
                              </p:par>
                            </p:childTnLst>
                          </p:cTn>
                        </p:par>
                      </p:childTnLst>
                    </p:cTn>
                  </p:par>
                </p:childTnLst>
              </p:cTn>
              <p:nextCondLst>
                <p:cond evt="onClick" delay="0">
                  <p:tgtEl>
                    <p:spTgt spid="176"/>
                  </p:tgtEl>
                </p:cond>
              </p:nextCondLst>
            </p:seq>
            <p:seq concurrent="1" nextAc="seek">
              <p:cTn id="57" restart="whenNotActive" fill="hold" evtFilter="cancelBubble" nodeType="interactiveSeq">
                <p:stCondLst>
                  <p:cond evt="onClick" delay="0">
                    <p:tgtEl>
                      <p:spTgt spid="175"/>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75"/>
                                        </p:tgtEl>
                                        <p:attrNameLst>
                                          <p:attrName>style.visibility</p:attrName>
                                        </p:attrNameLst>
                                      </p:cBhvr>
                                      <p:to>
                                        <p:strVal val="hidden"/>
                                      </p:to>
                                    </p:set>
                                  </p:childTnLst>
                                </p:cTn>
                              </p:par>
                            </p:childTnLst>
                          </p:cTn>
                        </p:par>
                      </p:childTnLst>
                    </p:cTn>
                  </p:par>
                </p:childTnLst>
              </p:cTn>
              <p:nextCondLst>
                <p:cond evt="onClick" delay="0">
                  <p:tgtEl>
                    <p:spTgt spid="175"/>
                  </p:tgtEl>
                </p:cond>
              </p:nextCondLst>
            </p:seq>
            <p:seq concurrent="1" nextAc="seek">
              <p:cTn id="62" restart="whenNotActive" fill="hold" evtFilter="cancelBubble" nodeType="interactiveSeq">
                <p:stCondLst>
                  <p:cond evt="onClick" delay="0">
                    <p:tgtEl>
                      <p:spTgt spid="172"/>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72"/>
                                        </p:tgtEl>
                                        <p:attrNameLst>
                                          <p:attrName>style.visibility</p:attrName>
                                        </p:attrNameLst>
                                      </p:cBhvr>
                                      <p:to>
                                        <p:strVal val="hidden"/>
                                      </p:to>
                                    </p:set>
                                  </p:childTnLst>
                                </p:cTn>
                              </p:par>
                            </p:childTnLst>
                          </p:cTn>
                        </p:par>
                      </p:childTnLst>
                    </p:cTn>
                  </p:par>
                </p:childTnLst>
              </p:cTn>
              <p:nextCondLst>
                <p:cond evt="onClick" delay="0">
                  <p:tgtEl>
                    <p:spTgt spid="172"/>
                  </p:tgtEl>
                </p:cond>
              </p:nextCondLst>
            </p:seq>
            <p:seq concurrent="1" nextAc="seek">
              <p:cTn id="67" restart="whenNotActive" fill="hold" evtFilter="cancelBubble" nodeType="interactiveSeq">
                <p:stCondLst>
                  <p:cond evt="onClick" delay="0">
                    <p:tgtEl>
                      <p:spTgt spid="193"/>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193"/>
                                        </p:tgtEl>
                                        <p:attrNameLst>
                                          <p:attrName>style.visibility</p:attrName>
                                        </p:attrNameLst>
                                      </p:cBhvr>
                                      <p:to>
                                        <p:strVal val="hidden"/>
                                      </p:to>
                                    </p:set>
                                  </p:childTnLst>
                                </p:cTn>
                              </p:par>
                            </p:childTnLst>
                          </p:cTn>
                        </p:par>
                      </p:childTnLst>
                    </p:cTn>
                  </p:par>
                </p:childTnLst>
              </p:cTn>
              <p:nextCondLst>
                <p:cond evt="onClick" delay="0">
                  <p:tgtEl>
                    <p:spTgt spid="193"/>
                  </p:tgtEl>
                </p:cond>
              </p:nextCondLst>
            </p:seq>
            <p:seq concurrent="1" nextAc="seek">
              <p:cTn id="72" restart="whenNotActive" fill="hold" evtFilter="cancelBubble" nodeType="interactiveSeq">
                <p:stCondLst>
                  <p:cond evt="onClick" delay="0">
                    <p:tgtEl>
                      <p:spTgt spid="187"/>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187"/>
                                        </p:tgtEl>
                                        <p:attrNameLst>
                                          <p:attrName>style.visibility</p:attrName>
                                        </p:attrNameLst>
                                      </p:cBhvr>
                                      <p:to>
                                        <p:strVal val="hidden"/>
                                      </p:to>
                                    </p:set>
                                  </p:childTnLst>
                                </p:cTn>
                              </p:par>
                            </p:childTnLst>
                          </p:cTn>
                        </p:par>
                      </p:childTnLst>
                    </p:cTn>
                  </p:par>
                </p:childTnLst>
              </p:cTn>
              <p:nextCondLst>
                <p:cond evt="onClick" delay="0">
                  <p:tgtEl>
                    <p:spTgt spid="187"/>
                  </p:tgtEl>
                </p:cond>
              </p:nextCondLst>
            </p:seq>
            <p:seq concurrent="1" nextAc="seek">
              <p:cTn id="77" restart="whenNotActive" fill="hold" evtFilter="cancelBubble" nodeType="interactiveSeq">
                <p:stCondLst>
                  <p:cond evt="onClick" delay="0">
                    <p:tgtEl>
                      <p:spTgt spid="18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82"/>
                                        </p:tgtEl>
                                        <p:attrNameLst>
                                          <p:attrName>style.visibility</p:attrName>
                                        </p:attrNameLst>
                                      </p:cBhvr>
                                      <p:to>
                                        <p:strVal val="hidden"/>
                                      </p:to>
                                    </p:set>
                                  </p:childTnLst>
                                </p:cTn>
                              </p:par>
                            </p:childTnLst>
                          </p:cTn>
                        </p:par>
                      </p:childTnLst>
                    </p:cTn>
                  </p:par>
                </p:childTnLst>
              </p:cTn>
              <p:nextCondLst>
                <p:cond evt="onClick" delay="0">
                  <p:tgtEl>
                    <p:spTgt spid="182"/>
                  </p:tgtEl>
                </p:cond>
              </p:nextCondLst>
            </p:seq>
            <p:seq concurrent="1" nextAc="seek">
              <p:cTn id="82" restart="whenNotActive" fill="hold" evtFilter="cancelBubble" nodeType="interactiveSeq">
                <p:stCondLst>
                  <p:cond evt="onClick" delay="0">
                    <p:tgtEl>
                      <p:spTgt spid="178"/>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8"/>
                                        </p:tgtEl>
                                        <p:attrNameLst>
                                          <p:attrName>style.visibility</p:attrName>
                                        </p:attrNameLst>
                                      </p:cBhvr>
                                      <p:to>
                                        <p:strVal val="hidden"/>
                                      </p:to>
                                    </p:set>
                                  </p:childTnLst>
                                </p:cTn>
                              </p:par>
                            </p:childTnLst>
                          </p:cTn>
                        </p:par>
                      </p:childTnLst>
                    </p:cTn>
                  </p:par>
                </p:childTnLst>
              </p:cTn>
              <p:nextCondLst>
                <p:cond evt="onClick" delay="0">
                  <p:tgtEl>
                    <p:spTgt spid="178"/>
                  </p:tgtEl>
                </p:cond>
              </p:nextCondLst>
            </p:seq>
            <p:seq concurrent="1" nextAc="seek">
              <p:cTn id="87" restart="whenNotActive" fill="hold" evtFilter="cancelBubble" nodeType="interactiveSeq">
                <p:stCondLst>
                  <p:cond evt="onClick" delay="0">
                    <p:tgtEl>
                      <p:spTgt spid="177"/>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177"/>
                                        </p:tgtEl>
                                        <p:attrNameLst>
                                          <p:attrName>style.visibility</p:attrName>
                                        </p:attrNameLst>
                                      </p:cBhvr>
                                      <p:to>
                                        <p:strVal val="hidden"/>
                                      </p:to>
                                    </p:set>
                                  </p:childTnLst>
                                </p:cTn>
                              </p:par>
                            </p:childTnLst>
                          </p:cTn>
                        </p:par>
                      </p:childTnLst>
                    </p:cTn>
                  </p:par>
                </p:childTnLst>
              </p:cTn>
              <p:nextCondLst>
                <p:cond evt="onClick" delay="0">
                  <p:tgtEl>
                    <p:spTgt spid="177"/>
                  </p:tgtEl>
                </p:cond>
              </p:nextCondLst>
            </p:seq>
            <p:seq concurrent="1" nextAc="seek">
              <p:cTn id="92" restart="whenNotActive" fill="hold" evtFilter="cancelBubble" nodeType="interactiveSeq">
                <p:stCondLst>
                  <p:cond evt="onClick" delay="0">
                    <p:tgtEl>
                      <p:spTgt spid="194"/>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194"/>
                                        </p:tgtEl>
                                        <p:attrNameLst>
                                          <p:attrName>style.visibility</p:attrName>
                                        </p:attrNameLst>
                                      </p:cBhvr>
                                      <p:to>
                                        <p:strVal val="hidden"/>
                                      </p:to>
                                    </p:set>
                                  </p:childTnLst>
                                </p:cTn>
                              </p:par>
                            </p:childTnLst>
                          </p:cTn>
                        </p:par>
                      </p:childTnLst>
                    </p:cTn>
                  </p:par>
                </p:childTnLst>
              </p:cTn>
              <p:nextCondLst>
                <p:cond evt="onClick" delay="0">
                  <p:tgtEl>
                    <p:spTgt spid="194"/>
                  </p:tgtEl>
                </p:cond>
              </p:nextCondLst>
            </p:seq>
            <p:seq concurrent="1" nextAc="seek">
              <p:cTn id="97" restart="whenNotActive" fill="hold" evtFilter="cancelBubble" nodeType="interactiveSeq">
                <p:stCondLst>
                  <p:cond evt="onClick" delay="0">
                    <p:tgtEl>
                      <p:spTgt spid="188"/>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188"/>
                                        </p:tgtEl>
                                        <p:attrNameLst>
                                          <p:attrName>style.visibility</p:attrName>
                                        </p:attrNameLst>
                                      </p:cBhvr>
                                      <p:to>
                                        <p:strVal val="hidden"/>
                                      </p:to>
                                    </p:set>
                                  </p:childTnLst>
                                </p:cTn>
                              </p:par>
                            </p:childTnLst>
                          </p:cTn>
                        </p:par>
                      </p:childTnLst>
                    </p:cTn>
                  </p:par>
                </p:childTnLst>
              </p:cTn>
              <p:nextCondLst>
                <p:cond evt="onClick" delay="0">
                  <p:tgtEl>
                    <p:spTgt spid="188"/>
                  </p:tgtEl>
                </p:cond>
              </p:nextCondLst>
            </p:seq>
            <p:seq concurrent="1" nextAc="seek">
              <p:cTn id="102" restart="whenNotActive" fill="hold" evtFilter="cancelBubble" nodeType="interactiveSeq">
                <p:stCondLst>
                  <p:cond evt="onClick" delay="0">
                    <p:tgtEl>
                      <p:spTgt spid="183"/>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83"/>
                                        </p:tgtEl>
                                        <p:attrNameLst>
                                          <p:attrName>style.visibility</p:attrName>
                                        </p:attrNameLst>
                                      </p:cBhvr>
                                      <p:to>
                                        <p:strVal val="hidden"/>
                                      </p:to>
                                    </p:set>
                                  </p:childTnLst>
                                </p:cTn>
                              </p:par>
                            </p:childTnLst>
                          </p:cTn>
                        </p:par>
                      </p:childTnLst>
                    </p:cTn>
                  </p:par>
                </p:childTnLst>
              </p:cTn>
              <p:nextCondLst>
                <p:cond evt="onClick" delay="0">
                  <p:tgtEl>
                    <p:spTgt spid="183"/>
                  </p:tgtEl>
                </p:cond>
              </p:nextCondLst>
            </p:seq>
            <p:seq concurrent="1" nextAc="seek">
              <p:cTn id="107" restart="whenNotActive" fill="hold" evtFilter="cancelBubble" nodeType="interactiveSeq">
                <p:stCondLst>
                  <p:cond evt="onClick" delay="0">
                    <p:tgtEl>
                      <p:spTgt spid="179"/>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79"/>
                                        </p:tgtEl>
                                        <p:attrNameLst>
                                          <p:attrName>style.visibility</p:attrName>
                                        </p:attrNameLst>
                                      </p:cBhvr>
                                      <p:to>
                                        <p:strVal val="hidden"/>
                                      </p:to>
                                    </p:set>
                                  </p:childTnLst>
                                </p:cTn>
                              </p:par>
                            </p:childTnLst>
                          </p:cTn>
                        </p:par>
                      </p:childTnLst>
                    </p:cTn>
                  </p:par>
                </p:childTnLst>
              </p:cTn>
              <p:nextCondLst>
                <p:cond evt="onClick" delay="0">
                  <p:tgtEl>
                    <p:spTgt spid="179"/>
                  </p:tgtEl>
                </p:cond>
              </p:nextCondLst>
            </p:seq>
            <p:seq concurrent="1" nextAc="seek">
              <p:cTn id="112" restart="whenNotActive" fill="hold" evtFilter="cancelBubble" nodeType="interactiveSeq">
                <p:stCondLst>
                  <p:cond evt="onClick" delay="0">
                    <p:tgtEl>
                      <p:spTgt spid="195"/>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195"/>
                                        </p:tgtEl>
                                        <p:attrNameLst>
                                          <p:attrName>style.visibility</p:attrName>
                                        </p:attrNameLst>
                                      </p:cBhvr>
                                      <p:to>
                                        <p:strVal val="hidden"/>
                                      </p:to>
                                    </p:set>
                                  </p:childTnLst>
                                </p:cTn>
                              </p:par>
                            </p:childTnLst>
                          </p:cTn>
                        </p:par>
                      </p:childTnLst>
                    </p:cTn>
                  </p:par>
                </p:childTnLst>
              </p:cTn>
              <p:nextCondLst>
                <p:cond evt="onClick" delay="0">
                  <p:tgtEl>
                    <p:spTgt spid="195"/>
                  </p:tgtEl>
                </p:cond>
              </p:nextCondLst>
            </p:seq>
            <p:seq concurrent="1" nextAc="seek">
              <p:cTn id="117" restart="whenNotActive" fill="hold" evtFilter="cancelBubble" nodeType="interactiveSeq">
                <p:stCondLst>
                  <p:cond evt="onClick" delay="0">
                    <p:tgtEl>
                      <p:spTgt spid="189"/>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189"/>
                                        </p:tgtEl>
                                        <p:attrNameLst>
                                          <p:attrName>style.visibility</p:attrName>
                                        </p:attrNameLst>
                                      </p:cBhvr>
                                      <p:to>
                                        <p:strVal val="hidden"/>
                                      </p:to>
                                    </p:set>
                                  </p:childTnLst>
                                </p:cTn>
                              </p:par>
                            </p:childTnLst>
                          </p:cTn>
                        </p:par>
                      </p:childTnLst>
                    </p:cTn>
                  </p:par>
                </p:childTnLst>
              </p:cTn>
              <p:nextCondLst>
                <p:cond evt="onClick" delay="0">
                  <p:tgtEl>
                    <p:spTgt spid="189"/>
                  </p:tgtEl>
                </p:cond>
              </p:nextCondLst>
            </p:seq>
            <p:seq concurrent="1" nextAc="seek">
              <p:cTn id="122" restart="whenNotActive" fill="hold" evtFilter="cancelBubble" nodeType="interactiveSeq">
                <p:stCondLst>
                  <p:cond evt="onClick" delay="0">
                    <p:tgtEl>
                      <p:spTgt spid="184"/>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184"/>
                                        </p:tgtEl>
                                        <p:attrNameLst>
                                          <p:attrName>style.visibility</p:attrName>
                                        </p:attrNameLst>
                                      </p:cBhvr>
                                      <p:to>
                                        <p:strVal val="hidden"/>
                                      </p:to>
                                    </p:set>
                                  </p:childTnLst>
                                </p:cTn>
                              </p:par>
                            </p:childTnLst>
                          </p:cTn>
                        </p:par>
                      </p:childTnLst>
                    </p:cTn>
                  </p:par>
                </p:childTnLst>
              </p:cTn>
              <p:nextCondLst>
                <p:cond evt="onClick" delay="0">
                  <p:tgtEl>
                    <p:spTgt spid="184"/>
                  </p:tgtEl>
                </p:cond>
              </p:nextCondLst>
            </p:seq>
            <p:seq concurrent="1" nextAc="seek">
              <p:cTn id="127" restart="whenNotActive" fill="hold" evtFilter="cancelBubble" nodeType="interactiveSeq">
                <p:stCondLst>
                  <p:cond evt="onClick" delay="0">
                    <p:tgtEl>
                      <p:spTgt spid="196"/>
                    </p:tgtEl>
                  </p:cond>
                </p:stCondLst>
                <p:endSync evt="end" delay="0">
                  <p:rtn val="all"/>
                </p:endSync>
                <p:childTnLst>
                  <p:par>
                    <p:cTn id="128" fill="hold">
                      <p:stCondLst>
                        <p:cond delay="0"/>
                      </p:stCondLst>
                      <p:childTnLst>
                        <p:par>
                          <p:cTn id="129" fill="hold">
                            <p:stCondLst>
                              <p:cond delay="0"/>
                            </p:stCondLst>
                            <p:childTnLst>
                              <p:par>
                                <p:cTn id="130" presetID="1" presetClass="exit" presetSubtype="0" fill="hold" grpId="0" nodeType="clickEffect">
                                  <p:stCondLst>
                                    <p:cond delay="0"/>
                                  </p:stCondLst>
                                  <p:childTnLst>
                                    <p:set>
                                      <p:cBhvr>
                                        <p:cTn id="131" dur="1" fill="hold">
                                          <p:stCondLst>
                                            <p:cond delay="0"/>
                                          </p:stCondLst>
                                        </p:cTn>
                                        <p:tgtEl>
                                          <p:spTgt spid="196"/>
                                        </p:tgtEl>
                                        <p:attrNameLst>
                                          <p:attrName>style.visibility</p:attrName>
                                        </p:attrNameLst>
                                      </p:cBhvr>
                                      <p:to>
                                        <p:strVal val="hidden"/>
                                      </p:to>
                                    </p:set>
                                  </p:childTnLst>
                                </p:cTn>
                              </p:par>
                            </p:childTnLst>
                          </p:cTn>
                        </p:par>
                      </p:childTnLst>
                    </p:cTn>
                  </p:par>
                </p:childTnLst>
              </p:cTn>
              <p:nextCondLst>
                <p:cond evt="onClick" delay="0">
                  <p:tgtEl>
                    <p:spTgt spid="196"/>
                  </p:tgtEl>
                </p:cond>
              </p:nextCondLst>
            </p:seq>
            <p:seq concurrent="1" nextAc="seek">
              <p:cTn id="132" restart="whenNotActive" fill="hold" evtFilter="cancelBubble" nodeType="interactiveSeq">
                <p:stCondLst>
                  <p:cond evt="onClick" delay="0">
                    <p:tgtEl>
                      <p:spTgt spid="190"/>
                    </p:tgtEl>
                  </p:cond>
                </p:stCondLst>
                <p:endSync evt="end" delay="0">
                  <p:rtn val="all"/>
                </p:endSync>
                <p:childTnLst>
                  <p:par>
                    <p:cTn id="133" fill="hold">
                      <p:stCondLst>
                        <p:cond delay="0"/>
                      </p:stCondLst>
                      <p:childTnLst>
                        <p:par>
                          <p:cTn id="134" fill="hold">
                            <p:stCondLst>
                              <p:cond delay="0"/>
                            </p:stCondLst>
                            <p:childTnLst>
                              <p:par>
                                <p:cTn id="135" presetID="1" presetClass="exit" presetSubtype="0" fill="hold" grpId="0" nodeType="clickEffect">
                                  <p:stCondLst>
                                    <p:cond delay="0"/>
                                  </p:stCondLst>
                                  <p:childTnLst>
                                    <p:set>
                                      <p:cBhvr>
                                        <p:cTn id="136" dur="1" fill="hold">
                                          <p:stCondLst>
                                            <p:cond delay="0"/>
                                          </p:stCondLst>
                                        </p:cTn>
                                        <p:tgtEl>
                                          <p:spTgt spid="190"/>
                                        </p:tgtEl>
                                        <p:attrNameLst>
                                          <p:attrName>style.visibility</p:attrName>
                                        </p:attrNameLst>
                                      </p:cBhvr>
                                      <p:to>
                                        <p:strVal val="hidden"/>
                                      </p:to>
                                    </p:set>
                                  </p:childTnLst>
                                </p:cTn>
                              </p:par>
                            </p:childTnLst>
                          </p:cTn>
                        </p:par>
                      </p:childTnLst>
                    </p:cTn>
                  </p:par>
                </p:childTnLst>
              </p:cTn>
              <p:nextCondLst>
                <p:cond evt="onClick" delay="0">
                  <p:tgtEl>
                    <p:spTgt spid="190"/>
                  </p:tgtEl>
                </p:cond>
              </p:nextCondLst>
            </p:seq>
            <p:seq concurrent="1" nextAc="seek">
              <p:cTn id="137" restart="whenNotActive" fill="hold" evtFilter="cancelBubble" nodeType="interactiveSeq">
                <p:stCondLst>
                  <p:cond evt="onClick" delay="0">
                    <p:tgtEl>
                      <p:spTgt spid="197"/>
                    </p:tgtEl>
                  </p:cond>
                </p:stCondLst>
                <p:endSync evt="end" delay="0">
                  <p:rtn val="all"/>
                </p:endSync>
                <p:childTnLst>
                  <p:par>
                    <p:cTn id="138" fill="hold">
                      <p:stCondLst>
                        <p:cond delay="0"/>
                      </p:stCondLst>
                      <p:childTnLst>
                        <p:par>
                          <p:cTn id="139" fill="hold">
                            <p:stCondLst>
                              <p:cond delay="0"/>
                            </p:stCondLst>
                            <p:childTnLst>
                              <p:par>
                                <p:cTn id="140" presetID="1" presetClass="exit" presetSubtype="0" fill="hold" grpId="0" nodeType="clickEffect">
                                  <p:stCondLst>
                                    <p:cond delay="0"/>
                                  </p:stCondLst>
                                  <p:childTnLst>
                                    <p:set>
                                      <p:cBhvr>
                                        <p:cTn id="141" dur="1" fill="hold">
                                          <p:stCondLst>
                                            <p:cond delay="0"/>
                                          </p:stCondLst>
                                        </p:cTn>
                                        <p:tgtEl>
                                          <p:spTgt spid="197"/>
                                        </p:tgtEl>
                                        <p:attrNameLst>
                                          <p:attrName>style.visibility</p:attrName>
                                        </p:attrNameLst>
                                      </p:cBhvr>
                                      <p:to>
                                        <p:strVal val="hidden"/>
                                      </p:to>
                                    </p:set>
                                  </p:childTnLst>
                                </p:cTn>
                              </p:par>
                            </p:childTnLst>
                          </p:cTn>
                        </p:par>
                      </p:childTnLst>
                    </p:cTn>
                  </p:par>
                </p:childTnLst>
              </p:cTn>
              <p:nextCondLst>
                <p:cond evt="onClick" delay="0">
                  <p:tgtEl>
                    <p:spTgt spid="197"/>
                  </p:tgtEl>
                </p:cond>
              </p:nextCondLst>
            </p:seq>
            <p:seq concurrent="1" nextAc="seek">
              <p:cTn id="142" restart="whenNotActive" fill="hold" evtFilter="cancelBubble" nodeType="interactiveSeq">
                <p:stCondLst>
                  <p:cond evt="onClick" delay="0">
                    <p:tgtEl>
                      <p:spTgt spid="310"/>
                    </p:tgtEl>
                  </p:cond>
                </p:stCondLst>
                <p:endSync evt="end" delay="0">
                  <p:rtn val="all"/>
                </p:endSync>
                <p:childTnLst>
                  <p:par>
                    <p:cTn id="143" fill="hold">
                      <p:stCondLst>
                        <p:cond delay="0"/>
                      </p:stCondLst>
                      <p:childTnLst>
                        <p:par>
                          <p:cTn id="144" fill="hold">
                            <p:stCondLst>
                              <p:cond delay="0"/>
                            </p:stCondLst>
                            <p:childTnLst>
                              <p:par>
                                <p:cTn id="145" presetID="1" presetClass="exit" presetSubtype="0" fill="hold" grpId="0" nodeType="clickEffect">
                                  <p:stCondLst>
                                    <p:cond delay="0"/>
                                  </p:stCondLst>
                                  <p:childTnLst>
                                    <p:set>
                                      <p:cBhvr>
                                        <p:cTn id="146" dur="1" fill="hold">
                                          <p:stCondLst>
                                            <p:cond delay="0"/>
                                          </p:stCondLst>
                                        </p:cTn>
                                        <p:tgtEl>
                                          <p:spTgt spid="310"/>
                                        </p:tgtEl>
                                        <p:attrNameLst>
                                          <p:attrName>style.visibility</p:attrName>
                                        </p:attrNameLst>
                                      </p:cBhvr>
                                      <p:to>
                                        <p:strVal val="hidden"/>
                                      </p:to>
                                    </p:set>
                                  </p:childTnLst>
                                </p:cTn>
                              </p:par>
                            </p:childTnLst>
                          </p:cTn>
                        </p:par>
                      </p:childTnLst>
                    </p:cTn>
                  </p:par>
                </p:childTnLst>
              </p:cTn>
              <p:nextCondLst>
                <p:cond evt="onClick" delay="0">
                  <p:tgtEl>
                    <p:spTgt spid="310"/>
                  </p:tgtEl>
                </p:cond>
              </p:nextCondLst>
            </p:seq>
            <p:seq concurrent="1" nextAc="seek">
              <p:cTn id="147" restart="whenNotActive" fill="hold" evtFilter="cancelBubble" nodeType="interactiveSeq">
                <p:stCondLst>
                  <p:cond evt="onClick" delay="0">
                    <p:tgtEl>
                      <p:spTgt spid="303"/>
                    </p:tgtEl>
                  </p:cond>
                </p:stCondLst>
                <p:endSync evt="end" delay="0">
                  <p:rtn val="all"/>
                </p:endSync>
                <p:childTnLst>
                  <p:par>
                    <p:cTn id="148" fill="hold">
                      <p:stCondLst>
                        <p:cond delay="0"/>
                      </p:stCondLst>
                      <p:childTnLst>
                        <p:par>
                          <p:cTn id="149" fill="hold">
                            <p:stCondLst>
                              <p:cond delay="0"/>
                            </p:stCondLst>
                            <p:childTnLst>
                              <p:par>
                                <p:cTn id="150" presetID="1" presetClass="exit" presetSubtype="0" fill="hold" grpId="0" nodeType="clickEffect">
                                  <p:stCondLst>
                                    <p:cond delay="0"/>
                                  </p:stCondLst>
                                  <p:childTnLst>
                                    <p:set>
                                      <p:cBhvr>
                                        <p:cTn id="151" dur="1" fill="hold">
                                          <p:stCondLst>
                                            <p:cond delay="0"/>
                                          </p:stCondLst>
                                        </p:cTn>
                                        <p:tgtEl>
                                          <p:spTgt spid="303"/>
                                        </p:tgtEl>
                                        <p:attrNameLst>
                                          <p:attrName>style.visibility</p:attrName>
                                        </p:attrNameLst>
                                      </p:cBhvr>
                                      <p:to>
                                        <p:strVal val="hidden"/>
                                      </p:to>
                                    </p:set>
                                  </p:childTnLst>
                                </p:cTn>
                              </p:par>
                            </p:childTnLst>
                          </p:cTn>
                        </p:par>
                      </p:childTnLst>
                    </p:cTn>
                  </p:par>
                </p:childTnLst>
              </p:cTn>
              <p:nextCondLst>
                <p:cond evt="onClick" delay="0">
                  <p:tgtEl>
                    <p:spTgt spid="303"/>
                  </p:tgtEl>
                </p:cond>
              </p:nextCondLst>
            </p:seq>
            <p:seq concurrent="1" nextAc="seek">
              <p:cTn id="152" restart="whenNotActive" fill="hold" evtFilter="cancelBubble" nodeType="interactiveSeq">
                <p:stCondLst>
                  <p:cond evt="onClick" delay="0">
                    <p:tgtEl>
                      <p:spTgt spid="309"/>
                    </p:tgtEl>
                  </p:cond>
                </p:stCondLst>
                <p:endSync evt="end" delay="0">
                  <p:rtn val="all"/>
                </p:endSync>
                <p:childTnLst>
                  <p:par>
                    <p:cTn id="153" fill="hold">
                      <p:stCondLst>
                        <p:cond delay="0"/>
                      </p:stCondLst>
                      <p:childTnLst>
                        <p:par>
                          <p:cTn id="154" fill="hold">
                            <p:stCondLst>
                              <p:cond delay="0"/>
                            </p:stCondLst>
                            <p:childTnLst>
                              <p:par>
                                <p:cTn id="155" presetID="1" presetClass="exit" presetSubtype="0" fill="hold" grpId="0" nodeType="clickEffect">
                                  <p:stCondLst>
                                    <p:cond delay="0"/>
                                  </p:stCondLst>
                                  <p:childTnLst>
                                    <p:set>
                                      <p:cBhvr>
                                        <p:cTn id="156" dur="1" fill="hold">
                                          <p:stCondLst>
                                            <p:cond delay="0"/>
                                          </p:stCondLst>
                                        </p:cTn>
                                        <p:tgtEl>
                                          <p:spTgt spid="309"/>
                                        </p:tgtEl>
                                        <p:attrNameLst>
                                          <p:attrName>style.visibility</p:attrName>
                                        </p:attrNameLst>
                                      </p:cBhvr>
                                      <p:to>
                                        <p:strVal val="hidden"/>
                                      </p:to>
                                    </p:set>
                                  </p:childTnLst>
                                </p:cTn>
                              </p:par>
                            </p:childTnLst>
                          </p:cTn>
                        </p:par>
                      </p:childTnLst>
                    </p:cTn>
                  </p:par>
                </p:childTnLst>
              </p:cTn>
              <p:nextCondLst>
                <p:cond evt="onClick" delay="0">
                  <p:tgtEl>
                    <p:spTgt spid="309"/>
                  </p:tgtEl>
                </p:cond>
              </p:nextCondLst>
            </p:seq>
            <p:seq concurrent="1" nextAc="seek">
              <p:cTn id="157" restart="whenNotActive" fill="hold" evtFilter="cancelBubble" nodeType="interactiveSeq">
                <p:stCondLst>
                  <p:cond evt="onClick" delay="0">
                    <p:tgtEl>
                      <p:spTgt spid="297"/>
                    </p:tgtEl>
                  </p:cond>
                </p:stCondLst>
                <p:endSync evt="end" delay="0">
                  <p:rtn val="all"/>
                </p:endSync>
                <p:childTnLst>
                  <p:par>
                    <p:cTn id="158" fill="hold">
                      <p:stCondLst>
                        <p:cond delay="0"/>
                      </p:stCondLst>
                      <p:childTnLst>
                        <p:par>
                          <p:cTn id="159" fill="hold">
                            <p:stCondLst>
                              <p:cond delay="0"/>
                            </p:stCondLst>
                            <p:childTnLst>
                              <p:par>
                                <p:cTn id="160" presetID="1" presetClass="exit" presetSubtype="0" fill="hold" grpId="0" nodeType="clickEffect">
                                  <p:stCondLst>
                                    <p:cond delay="0"/>
                                  </p:stCondLst>
                                  <p:childTnLst>
                                    <p:set>
                                      <p:cBhvr>
                                        <p:cTn id="161" dur="1" fill="hold">
                                          <p:stCondLst>
                                            <p:cond delay="0"/>
                                          </p:stCondLst>
                                        </p:cTn>
                                        <p:tgtEl>
                                          <p:spTgt spid="297"/>
                                        </p:tgtEl>
                                        <p:attrNameLst>
                                          <p:attrName>style.visibility</p:attrName>
                                        </p:attrNameLst>
                                      </p:cBhvr>
                                      <p:to>
                                        <p:strVal val="hidden"/>
                                      </p:to>
                                    </p:set>
                                  </p:childTnLst>
                                </p:cTn>
                              </p:par>
                            </p:childTnLst>
                          </p:cTn>
                        </p:par>
                      </p:childTnLst>
                    </p:cTn>
                  </p:par>
                </p:childTnLst>
              </p:cTn>
              <p:nextCondLst>
                <p:cond evt="onClick" delay="0">
                  <p:tgtEl>
                    <p:spTgt spid="297"/>
                  </p:tgtEl>
                </p:cond>
              </p:nextCondLst>
            </p:seq>
            <p:seq concurrent="1" nextAc="seek">
              <p:cTn id="162" restart="whenNotActive" fill="hold" evtFilter="cancelBubble" nodeType="interactiveSeq">
                <p:stCondLst>
                  <p:cond evt="onClick" delay="0">
                    <p:tgtEl>
                      <p:spTgt spid="302"/>
                    </p:tgtEl>
                  </p:cond>
                </p:stCondLst>
                <p:endSync evt="end" delay="0">
                  <p:rtn val="all"/>
                </p:endSync>
                <p:childTnLst>
                  <p:par>
                    <p:cTn id="163" fill="hold">
                      <p:stCondLst>
                        <p:cond delay="0"/>
                      </p:stCondLst>
                      <p:childTnLst>
                        <p:par>
                          <p:cTn id="164" fill="hold">
                            <p:stCondLst>
                              <p:cond delay="0"/>
                            </p:stCondLst>
                            <p:childTnLst>
                              <p:par>
                                <p:cTn id="165" presetID="1" presetClass="exit" presetSubtype="0" fill="hold" grpId="0" nodeType="clickEffect">
                                  <p:stCondLst>
                                    <p:cond delay="0"/>
                                  </p:stCondLst>
                                  <p:childTnLst>
                                    <p:set>
                                      <p:cBhvr>
                                        <p:cTn id="166" dur="1" fill="hold">
                                          <p:stCondLst>
                                            <p:cond delay="0"/>
                                          </p:stCondLst>
                                        </p:cTn>
                                        <p:tgtEl>
                                          <p:spTgt spid="302"/>
                                        </p:tgtEl>
                                        <p:attrNameLst>
                                          <p:attrName>style.visibility</p:attrName>
                                        </p:attrNameLst>
                                      </p:cBhvr>
                                      <p:to>
                                        <p:strVal val="hidden"/>
                                      </p:to>
                                    </p:set>
                                  </p:childTnLst>
                                </p:cTn>
                              </p:par>
                            </p:childTnLst>
                          </p:cTn>
                        </p:par>
                      </p:childTnLst>
                    </p:cTn>
                  </p:par>
                </p:childTnLst>
              </p:cTn>
              <p:nextCondLst>
                <p:cond evt="onClick" delay="0">
                  <p:tgtEl>
                    <p:spTgt spid="302"/>
                  </p:tgtEl>
                </p:cond>
              </p:nextCondLst>
            </p:seq>
            <p:seq concurrent="1" nextAc="seek">
              <p:cTn id="167" restart="whenNotActive" fill="hold" evtFilter="cancelBubble" nodeType="interactiveSeq">
                <p:stCondLst>
                  <p:cond evt="onClick" delay="0">
                    <p:tgtEl>
                      <p:spTgt spid="308"/>
                    </p:tgtEl>
                  </p:cond>
                </p:stCondLst>
                <p:endSync evt="end" delay="0">
                  <p:rtn val="all"/>
                </p:endSync>
                <p:childTnLst>
                  <p:par>
                    <p:cTn id="168" fill="hold">
                      <p:stCondLst>
                        <p:cond delay="0"/>
                      </p:stCondLst>
                      <p:childTnLst>
                        <p:par>
                          <p:cTn id="169" fill="hold">
                            <p:stCondLst>
                              <p:cond delay="0"/>
                            </p:stCondLst>
                            <p:childTnLst>
                              <p:par>
                                <p:cTn id="170" presetID="1" presetClass="exit" presetSubtype="0" fill="hold" grpId="0" nodeType="clickEffect">
                                  <p:stCondLst>
                                    <p:cond delay="0"/>
                                  </p:stCondLst>
                                  <p:childTnLst>
                                    <p:set>
                                      <p:cBhvr>
                                        <p:cTn id="171" dur="1" fill="hold">
                                          <p:stCondLst>
                                            <p:cond delay="0"/>
                                          </p:stCondLst>
                                        </p:cTn>
                                        <p:tgtEl>
                                          <p:spTgt spid="308"/>
                                        </p:tgtEl>
                                        <p:attrNameLst>
                                          <p:attrName>style.visibility</p:attrName>
                                        </p:attrNameLst>
                                      </p:cBhvr>
                                      <p:to>
                                        <p:strVal val="hidden"/>
                                      </p:to>
                                    </p:set>
                                  </p:childTnLst>
                                </p:cTn>
                              </p:par>
                            </p:childTnLst>
                          </p:cTn>
                        </p:par>
                      </p:childTnLst>
                    </p:cTn>
                  </p:par>
                </p:childTnLst>
              </p:cTn>
              <p:nextCondLst>
                <p:cond evt="onClick" delay="0">
                  <p:tgtEl>
                    <p:spTgt spid="308"/>
                  </p:tgtEl>
                </p:cond>
              </p:nextCondLst>
            </p:seq>
            <p:seq concurrent="1" nextAc="seek">
              <p:cTn id="172" restart="whenNotActive" fill="hold" evtFilter="cancelBubble" nodeType="interactiveSeq">
                <p:stCondLst>
                  <p:cond evt="onClick" delay="0">
                    <p:tgtEl>
                      <p:spTgt spid="292"/>
                    </p:tgtEl>
                  </p:cond>
                </p:stCondLst>
                <p:endSync evt="end" delay="0">
                  <p:rtn val="all"/>
                </p:endSync>
                <p:childTnLst>
                  <p:par>
                    <p:cTn id="173" fill="hold">
                      <p:stCondLst>
                        <p:cond delay="0"/>
                      </p:stCondLst>
                      <p:childTnLst>
                        <p:par>
                          <p:cTn id="174" fill="hold">
                            <p:stCondLst>
                              <p:cond delay="0"/>
                            </p:stCondLst>
                            <p:childTnLst>
                              <p:par>
                                <p:cTn id="175" presetID="1" presetClass="exit" presetSubtype="0" fill="hold" grpId="0" nodeType="clickEffect">
                                  <p:stCondLst>
                                    <p:cond delay="0"/>
                                  </p:stCondLst>
                                  <p:childTnLst>
                                    <p:set>
                                      <p:cBhvr>
                                        <p:cTn id="176" dur="1" fill="hold">
                                          <p:stCondLst>
                                            <p:cond delay="0"/>
                                          </p:stCondLst>
                                        </p:cTn>
                                        <p:tgtEl>
                                          <p:spTgt spid="292"/>
                                        </p:tgtEl>
                                        <p:attrNameLst>
                                          <p:attrName>style.visibility</p:attrName>
                                        </p:attrNameLst>
                                      </p:cBhvr>
                                      <p:to>
                                        <p:strVal val="hidden"/>
                                      </p:to>
                                    </p:set>
                                  </p:childTnLst>
                                </p:cTn>
                              </p:par>
                            </p:childTnLst>
                          </p:cTn>
                        </p:par>
                      </p:childTnLst>
                    </p:cTn>
                  </p:par>
                </p:childTnLst>
              </p:cTn>
              <p:nextCondLst>
                <p:cond evt="onClick" delay="0">
                  <p:tgtEl>
                    <p:spTgt spid="292"/>
                  </p:tgtEl>
                </p:cond>
              </p:nextCondLst>
            </p:seq>
            <p:seq concurrent="1" nextAc="seek">
              <p:cTn id="177" restart="whenNotActive" fill="hold" evtFilter="cancelBubble" nodeType="interactiveSeq">
                <p:stCondLst>
                  <p:cond evt="onClick" delay="0">
                    <p:tgtEl>
                      <p:spTgt spid="296"/>
                    </p:tgtEl>
                  </p:cond>
                </p:stCondLst>
                <p:endSync evt="end" delay="0">
                  <p:rtn val="all"/>
                </p:endSync>
                <p:childTnLst>
                  <p:par>
                    <p:cTn id="178" fill="hold">
                      <p:stCondLst>
                        <p:cond delay="0"/>
                      </p:stCondLst>
                      <p:childTnLst>
                        <p:par>
                          <p:cTn id="179" fill="hold">
                            <p:stCondLst>
                              <p:cond delay="0"/>
                            </p:stCondLst>
                            <p:childTnLst>
                              <p:par>
                                <p:cTn id="180" presetID="1" presetClass="exit" presetSubtype="0" fill="hold" grpId="0" nodeType="clickEffect">
                                  <p:stCondLst>
                                    <p:cond delay="0"/>
                                  </p:stCondLst>
                                  <p:childTnLst>
                                    <p:set>
                                      <p:cBhvr>
                                        <p:cTn id="181" dur="1" fill="hold">
                                          <p:stCondLst>
                                            <p:cond delay="0"/>
                                          </p:stCondLst>
                                        </p:cTn>
                                        <p:tgtEl>
                                          <p:spTgt spid="296"/>
                                        </p:tgtEl>
                                        <p:attrNameLst>
                                          <p:attrName>style.visibility</p:attrName>
                                        </p:attrNameLst>
                                      </p:cBhvr>
                                      <p:to>
                                        <p:strVal val="hidden"/>
                                      </p:to>
                                    </p:set>
                                  </p:childTnLst>
                                </p:cTn>
                              </p:par>
                            </p:childTnLst>
                          </p:cTn>
                        </p:par>
                      </p:childTnLst>
                    </p:cTn>
                  </p:par>
                </p:childTnLst>
              </p:cTn>
              <p:nextCondLst>
                <p:cond evt="onClick" delay="0">
                  <p:tgtEl>
                    <p:spTgt spid="296"/>
                  </p:tgtEl>
                </p:cond>
              </p:nextCondLst>
            </p:seq>
            <p:seq concurrent="1" nextAc="seek">
              <p:cTn id="182" restart="whenNotActive" fill="hold" evtFilter="cancelBubble" nodeType="interactiveSeq">
                <p:stCondLst>
                  <p:cond evt="onClick" delay="0">
                    <p:tgtEl>
                      <p:spTgt spid="301"/>
                    </p:tgtEl>
                  </p:cond>
                </p:stCondLst>
                <p:endSync evt="end" delay="0">
                  <p:rtn val="all"/>
                </p:endSync>
                <p:childTnLst>
                  <p:par>
                    <p:cTn id="183" fill="hold">
                      <p:stCondLst>
                        <p:cond delay="0"/>
                      </p:stCondLst>
                      <p:childTnLst>
                        <p:par>
                          <p:cTn id="184" fill="hold">
                            <p:stCondLst>
                              <p:cond delay="0"/>
                            </p:stCondLst>
                            <p:childTnLst>
                              <p:par>
                                <p:cTn id="185" presetID="1" presetClass="exit" presetSubtype="0" fill="hold" grpId="0" nodeType="clickEffect">
                                  <p:stCondLst>
                                    <p:cond delay="0"/>
                                  </p:stCondLst>
                                  <p:childTnLst>
                                    <p:set>
                                      <p:cBhvr>
                                        <p:cTn id="186" dur="1" fill="hold">
                                          <p:stCondLst>
                                            <p:cond delay="0"/>
                                          </p:stCondLst>
                                        </p:cTn>
                                        <p:tgtEl>
                                          <p:spTgt spid="301"/>
                                        </p:tgtEl>
                                        <p:attrNameLst>
                                          <p:attrName>style.visibility</p:attrName>
                                        </p:attrNameLst>
                                      </p:cBhvr>
                                      <p:to>
                                        <p:strVal val="hidden"/>
                                      </p:to>
                                    </p:set>
                                  </p:childTnLst>
                                </p:cTn>
                              </p:par>
                            </p:childTnLst>
                          </p:cTn>
                        </p:par>
                      </p:childTnLst>
                    </p:cTn>
                  </p:par>
                </p:childTnLst>
              </p:cTn>
              <p:nextCondLst>
                <p:cond evt="onClick" delay="0">
                  <p:tgtEl>
                    <p:spTgt spid="301"/>
                  </p:tgtEl>
                </p:cond>
              </p:nextCondLst>
            </p:seq>
            <p:seq concurrent="1" nextAc="seek">
              <p:cTn id="187" restart="whenNotActive" fill="hold" evtFilter="cancelBubble" nodeType="interactiveSeq">
                <p:stCondLst>
                  <p:cond evt="onClick" delay="0">
                    <p:tgtEl>
                      <p:spTgt spid="307"/>
                    </p:tgtEl>
                  </p:cond>
                </p:stCondLst>
                <p:endSync evt="end" delay="0">
                  <p:rtn val="all"/>
                </p:endSync>
                <p:childTnLst>
                  <p:par>
                    <p:cTn id="188" fill="hold">
                      <p:stCondLst>
                        <p:cond delay="0"/>
                      </p:stCondLst>
                      <p:childTnLst>
                        <p:par>
                          <p:cTn id="189" fill="hold">
                            <p:stCondLst>
                              <p:cond delay="0"/>
                            </p:stCondLst>
                            <p:childTnLst>
                              <p:par>
                                <p:cTn id="190" presetID="1" presetClass="exit" presetSubtype="0" fill="hold" grpId="0" nodeType="clickEffect">
                                  <p:stCondLst>
                                    <p:cond delay="0"/>
                                  </p:stCondLst>
                                  <p:childTnLst>
                                    <p:set>
                                      <p:cBhvr>
                                        <p:cTn id="191" dur="1" fill="hold">
                                          <p:stCondLst>
                                            <p:cond delay="0"/>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307"/>
                  </p:tgtEl>
                </p:cond>
              </p:nextCondLst>
            </p:seq>
            <p:seq concurrent="1" nextAc="seek">
              <p:cTn id="192" restart="whenNotActive" fill="hold" evtFilter="cancelBubble" nodeType="interactiveSeq">
                <p:stCondLst>
                  <p:cond evt="onClick" delay="0">
                    <p:tgtEl>
                      <p:spTgt spid="290"/>
                    </p:tgtEl>
                  </p:cond>
                </p:stCondLst>
                <p:endSync evt="end" delay="0">
                  <p:rtn val="all"/>
                </p:endSync>
                <p:childTnLst>
                  <p:par>
                    <p:cTn id="193" fill="hold">
                      <p:stCondLst>
                        <p:cond delay="0"/>
                      </p:stCondLst>
                      <p:childTnLst>
                        <p:par>
                          <p:cTn id="194" fill="hold">
                            <p:stCondLst>
                              <p:cond delay="0"/>
                            </p:stCondLst>
                            <p:childTnLst>
                              <p:par>
                                <p:cTn id="195" presetID="1" presetClass="exit" presetSubtype="0" fill="hold" grpId="0" nodeType="clickEffect">
                                  <p:stCondLst>
                                    <p:cond delay="0"/>
                                  </p:stCondLst>
                                  <p:childTnLst>
                                    <p:set>
                                      <p:cBhvr>
                                        <p:cTn id="196" dur="1" fill="hold">
                                          <p:stCondLst>
                                            <p:cond delay="0"/>
                                          </p:stCondLst>
                                        </p:cTn>
                                        <p:tgtEl>
                                          <p:spTgt spid="290"/>
                                        </p:tgtEl>
                                        <p:attrNameLst>
                                          <p:attrName>style.visibility</p:attrName>
                                        </p:attrNameLst>
                                      </p:cBhvr>
                                      <p:to>
                                        <p:strVal val="hidden"/>
                                      </p:to>
                                    </p:set>
                                  </p:childTnLst>
                                </p:cTn>
                              </p:par>
                            </p:childTnLst>
                          </p:cTn>
                        </p:par>
                      </p:childTnLst>
                    </p:cTn>
                  </p:par>
                </p:childTnLst>
              </p:cTn>
              <p:nextCondLst>
                <p:cond evt="onClick" delay="0">
                  <p:tgtEl>
                    <p:spTgt spid="290"/>
                  </p:tgtEl>
                </p:cond>
              </p:nextCondLst>
            </p:seq>
            <p:seq concurrent="1" nextAc="seek">
              <p:cTn id="197" restart="whenNotActive" fill="hold" evtFilter="cancelBubble" nodeType="interactiveSeq">
                <p:stCondLst>
                  <p:cond evt="onClick" delay="0">
                    <p:tgtEl>
                      <p:spTgt spid="291"/>
                    </p:tgtEl>
                  </p:cond>
                </p:stCondLst>
                <p:endSync evt="end" delay="0">
                  <p:rtn val="all"/>
                </p:endSync>
                <p:childTnLst>
                  <p:par>
                    <p:cTn id="198" fill="hold">
                      <p:stCondLst>
                        <p:cond delay="0"/>
                      </p:stCondLst>
                      <p:childTnLst>
                        <p:par>
                          <p:cTn id="199" fill="hold">
                            <p:stCondLst>
                              <p:cond delay="0"/>
                            </p:stCondLst>
                            <p:childTnLst>
                              <p:par>
                                <p:cTn id="200" presetID="1" presetClass="exit" presetSubtype="0" fill="hold" grpId="0" nodeType="clickEffect">
                                  <p:stCondLst>
                                    <p:cond delay="0"/>
                                  </p:stCondLst>
                                  <p:childTnLst>
                                    <p:set>
                                      <p:cBhvr>
                                        <p:cTn id="201" dur="1" fill="hold">
                                          <p:stCondLst>
                                            <p:cond delay="0"/>
                                          </p:stCondLst>
                                        </p:cTn>
                                        <p:tgtEl>
                                          <p:spTgt spid="291"/>
                                        </p:tgtEl>
                                        <p:attrNameLst>
                                          <p:attrName>style.visibility</p:attrName>
                                        </p:attrNameLst>
                                      </p:cBhvr>
                                      <p:to>
                                        <p:strVal val="hidden"/>
                                      </p:to>
                                    </p:set>
                                  </p:childTnLst>
                                </p:cTn>
                              </p:par>
                            </p:childTnLst>
                          </p:cTn>
                        </p:par>
                      </p:childTnLst>
                    </p:cTn>
                  </p:par>
                </p:childTnLst>
              </p:cTn>
              <p:nextCondLst>
                <p:cond evt="onClick" delay="0">
                  <p:tgtEl>
                    <p:spTgt spid="291"/>
                  </p:tgtEl>
                </p:cond>
              </p:nextCondLst>
            </p:seq>
            <p:seq concurrent="1" nextAc="seek">
              <p:cTn id="202" restart="whenNotActive" fill="hold" evtFilter="cancelBubble" nodeType="interactiveSeq">
                <p:stCondLst>
                  <p:cond evt="onClick" delay="0">
                    <p:tgtEl>
                      <p:spTgt spid="295"/>
                    </p:tgtEl>
                  </p:cond>
                </p:stCondLst>
                <p:endSync evt="end" delay="0">
                  <p:rtn val="all"/>
                </p:endSync>
                <p:childTnLst>
                  <p:par>
                    <p:cTn id="203" fill="hold">
                      <p:stCondLst>
                        <p:cond delay="0"/>
                      </p:stCondLst>
                      <p:childTnLst>
                        <p:par>
                          <p:cTn id="204" fill="hold">
                            <p:stCondLst>
                              <p:cond delay="0"/>
                            </p:stCondLst>
                            <p:childTnLst>
                              <p:par>
                                <p:cTn id="205" presetID="1" presetClass="exit" presetSubtype="0" fill="hold" grpId="0" nodeType="clickEffect">
                                  <p:stCondLst>
                                    <p:cond delay="0"/>
                                  </p:stCondLst>
                                  <p:childTnLst>
                                    <p:set>
                                      <p:cBhvr>
                                        <p:cTn id="206" dur="1" fill="hold">
                                          <p:stCondLst>
                                            <p:cond delay="0"/>
                                          </p:stCondLst>
                                        </p:cTn>
                                        <p:tgtEl>
                                          <p:spTgt spid="295"/>
                                        </p:tgtEl>
                                        <p:attrNameLst>
                                          <p:attrName>style.visibility</p:attrName>
                                        </p:attrNameLst>
                                      </p:cBhvr>
                                      <p:to>
                                        <p:strVal val="hidden"/>
                                      </p:to>
                                    </p:set>
                                  </p:childTnLst>
                                </p:cTn>
                              </p:par>
                            </p:childTnLst>
                          </p:cTn>
                        </p:par>
                      </p:childTnLst>
                    </p:cTn>
                  </p:par>
                </p:childTnLst>
              </p:cTn>
              <p:nextCondLst>
                <p:cond evt="onClick" delay="0">
                  <p:tgtEl>
                    <p:spTgt spid="295"/>
                  </p:tgtEl>
                </p:cond>
              </p:nextCondLst>
            </p:seq>
            <p:seq concurrent="1" nextAc="seek">
              <p:cTn id="207" restart="whenNotActive" fill="hold" evtFilter="cancelBubble" nodeType="interactiveSeq">
                <p:stCondLst>
                  <p:cond evt="onClick" delay="0">
                    <p:tgtEl>
                      <p:spTgt spid="300"/>
                    </p:tgtEl>
                  </p:cond>
                </p:stCondLst>
                <p:endSync evt="end" delay="0">
                  <p:rtn val="all"/>
                </p:endSync>
                <p:childTnLst>
                  <p:par>
                    <p:cTn id="208" fill="hold">
                      <p:stCondLst>
                        <p:cond delay="0"/>
                      </p:stCondLst>
                      <p:childTnLst>
                        <p:par>
                          <p:cTn id="209" fill="hold">
                            <p:stCondLst>
                              <p:cond delay="0"/>
                            </p:stCondLst>
                            <p:childTnLst>
                              <p:par>
                                <p:cTn id="210" presetID="1" presetClass="exit" presetSubtype="0" fill="hold" grpId="0" nodeType="clickEffect">
                                  <p:stCondLst>
                                    <p:cond delay="0"/>
                                  </p:stCondLst>
                                  <p:childTnLst>
                                    <p:set>
                                      <p:cBhvr>
                                        <p:cTn id="211" dur="1" fill="hold">
                                          <p:stCondLst>
                                            <p:cond delay="0"/>
                                          </p:stCondLst>
                                        </p:cTn>
                                        <p:tgtEl>
                                          <p:spTgt spid="300"/>
                                        </p:tgtEl>
                                        <p:attrNameLst>
                                          <p:attrName>style.visibility</p:attrName>
                                        </p:attrNameLst>
                                      </p:cBhvr>
                                      <p:to>
                                        <p:strVal val="hidden"/>
                                      </p:to>
                                    </p:set>
                                  </p:childTnLst>
                                </p:cTn>
                              </p:par>
                            </p:childTnLst>
                          </p:cTn>
                        </p:par>
                      </p:childTnLst>
                    </p:cTn>
                  </p:par>
                </p:childTnLst>
              </p:cTn>
              <p:nextCondLst>
                <p:cond evt="onClick" delay="0">
                  <p:tgtEl>
                    <p:spTgt spid="300"/>
                  </p:tgtEl>
                </p:cond>
              </p:nextCondLst>
            </p:seq>
            <p:seq concurrent="1" nextAc="seek">
              <p:cTn id="212" restart="whenNotActive" fill="hold" evtFilter="cancelBubble" nodeType="interactiveSeq">
                <p:stCondLst>
                  <p:cond evt="onClick" delay="0">
                    <p:tgtEl>
                      <p:spTgt spid="306"/>
                    </p:tgtEl>
                  </p:cond>
                </p:stCondLst>
                <p:endSync evt="end" delay="0">
                  <p:rtn val="all"/>
                </p:endSync>
                <p:childTnLst>
                  <p:par>
                    <p:cTn id="213" fill="hold">
                      <p:stCondLst>
                        <p:cond delay="0"/>
                      </p:stCondLst>
                      <p:childTnLst>
                        <p:par>
                          <p:cTn id="214" fill="hold">
                            <p:stCondLst>
                              <p:cond delay="0"/>
                            </p:stCondLst>
                            <p:childTnLst>
                              <p:par>
                                <p:cTn id="215" presetID="1" presetClass="exit" presetSubtype="0" fill="hold" grpId="0" nodeType="clickEffect">
                                  <p:stCondLst>
                                    <p:cond delay="0"/>
                                  </p:stCondLst>
                                  <p:childTnLst>
                                    <p:set>
                                      <p:cBhvr>
                                        <p:cTn id="216" dur="1" fill="hold">
                                          <p:stCondLst>
                                            <p:cond delay="0"/>
                                          </p:stCondLst>
                                        </p:cTn>
                                        <p:tgtEl>
                                          <p:spTgt spid="306"/>
                                        </p:tgtEl>
                                        <p:attrNameLst>
                                          <p:attrName>style.visibility</p:attrName>
                                        </p:attrNameLst>
                                      </p:cBhvr>
                                      <p:to>
                                        <p:strVal val="hidden"/>
                                      </p:to>
                                    </p:set>
                                  </p:childTnLst>
                                </p:cTn>
                              </p:par>
                            </p:childTnLst>
                          </p:cTn>
                        </p:par>
                      </p:childTnLst>
                    </p:cTn>
                  </p:par>
                </p:childTnLst>
              </p:cTn>
              <p:nextCondLst>
                <p:cond evt="onClick" delay="0">
                  <p:tgtEl>
                    <p:spTgt spid="306"/>
                  </p:tgtEl>
                </p:cond>
              </p:nextCondLst>
            </p:seq>
            <p:seq concurrent="1" nextAc="seek">
              <p:cTn id="217" restart="whenNotActive" fill="hold" evtFilter="cancelBubble" nodeType="interactiveSeq">
                <p:stCondLst>
                  <p:cond evt="onClick" delay="0">
                    <p:tgtEl>
                      <p:spTgt spid="285"/>
                    </p:tgtEl>
                  </p:cond>
                </p:stCondLst>
                <p:endSync evt="end" delay="0">
                  <p:rtn val="all"/>
                </p:endSync>
                <p:childTnLst>
                  <p:par>
                    <p:cTn id="218" fill="hold">
                      <p:stCondLst>
                        <p:cond delay="0"/>
                      </p:stCondLst>
                      <p:childTnLst>
                        <p:par>
                          <p:cTn id="219" fill="hold">
                            <p:stCondLst>
                              <p:cond delay="0"/>
                            </p:stCondLst>
                            <p:childTnLst>
                              <p:par>
                                <p:cTn id="220" presetID="1" presetClass="exit" presetSubtype="0" fill="hold" grpId="0" nodeType="clickEffect">
                                  <p:stCondLst>
                                    <p:cond delay="0"/>
                                  </p:stCondLst>
                                  <p:childTnLst>
                                    <p:set>
                                      <p:cBhvr>
                                        <p:cTn id="221" dur="1" fill="hold">
                                          <p:stCondLst>
                                            <p:cond delay="0"/>
                                          </p:stCondLst>
                                        </p:cTn>
                                        <p:tgtEl>
                                          <p:spTgt spid="285"/>
                                        </p:tgtEl>
                                        <p:attrNameLst>
                                          <p:attrName>style.visibility</p:attrName>
                                        </p:attrNameLst>
                                      </p:cBhvr>
                                      <p:to>
                                        <p:strVal val="hidden"/>
                                      </p:to>
                                    </p:set>
                                  </p:childTnLst>
                                </p:cTn>
                              </p:par>
                            </p:childTnLst>
                          </p:cTn>
                        </p:par>
                      </p:childTnLst>
                    </p:cTn>
                  </p:par>
                </p:childTnLst>
              </p:cTn>
              <p:nextCondLst>
                <p:cond evt="onClick" delay="0">
                  <p:tgtEl>
                    <p:spTgt spid="285"/>
                  </p:tgtEl>
                </p:cond>
              </p:nextCondLst>
            </p:seq>
            <p:seq concurrent="1" nextAc="seek">
              <p:cTn id="222" restart="whenNotActive" fill="hold" evtFilter="cancelBubble" nodeType="interactiveSeq">
                <p:stCondLst>
                  <p:cond evt="onClick" delay="0">
                    <p:tgtEl>
                      <p:spTgt spid="288"/>
                    </p:tgtEl>
                  </p:cond>
                </p:stCondLst>
                <p:endSync evt="end" delay="0">
                  <p:rtn val="all"/>
                </p:endSync>
                <p:childTnLst>
                  <p:par>
                    <p:cTn id="223" fill="hold">
                      <p:stCondLst>
                        <p:cond delay="0"/>
                      </p:stCondLst>
                      <p:childTnLst>
                        <p:par>
                          <p:cTn id="224" fill="hold">
                            <p:stCondLst>
                              <p:cond delay="0"/>
                            </p:stCondLst>
                            <p:childTnLst>
                              <p:par>
                                <p:cTn id="225" presetID="1" presetClass="exit" presetSubtype="0" fill="hold" grpId="0" nodeType="clickEffect">
                                  <p:stCondLst>
                                    <p:cond delay="0"/>
                                  </p:stCondLst>
                                  <p:childTnLst>
                                    <p:set>
                                      <p:cBhvr>
                                        <p:cTn id="226" dur="1" fill="hold">
                                          <p:stCondLst>
                                            <p:cond delay="0"/>
                                          </p:stCondLst>
                                        </p:cTn>
                                        <p:tgtEl>
                                          <p:spTgt spid="288"/>
                                        </p:tgtEl>
                                        <p:attrNameLst>
                                          <p:attrName>style.visibility</p:attrName>
                                        </p:attrNameLst>
                                      </p:cBhvr>
                                      <p:to>
                                        <p:strVal val="hidden"/>
                                      </p:to>
                                    </p:set>
                                  </p:childTnLst>
                                </p:cTn>
                              </p:par>
                            </p:childTnLst>
                          </p:cTn>
                        </p:par>
                      </p:childTnLst>
                    </p:cTn>
                  </p:par>
                </p:childTnLst>
              </p:cTn>
              <p:nextCondLst>
                <p:cond evt="onClick" delay="0">
                  <p:tgtEl>
                    <p:spTgt spid="288"/>
                  </p:tgtEl>
                </p:cond>
              </p:nextCondLst>
            </p:seq>
            <p:seq concurrent="1" nextAc="seek">
              <p:cTn id="227" restart="whenNotActive" fill="hold" evtFilter="cancelBubble" nodeType="interactiveSeq">
                <p:stCondLst>
                  <p:cond evt="onClick" delay="0">
                    <p:tgtEl>
                      <p:spTgt spid="289"/>
                    </p:tgtEl>
                  </p:cond>
                </p:stCondLst>
                <p:endSync evt="end" delay="0">
                  <p:rtn val="all"/>
                </p:endSync>
                <p:childTnLst>
                  <p:par>
                    <p:cTn id="228" fill="hold">
                      <p:stCondLst>
                        <p:cond delay="0"/>
                      </p:stCondLst>
                      <p:childTnLst>
                        <p:par>
                          <p:cTn id="229" fill="hold">
                            <p:stCondLst>
                              <p:cond delay="0"/>
                            </p:stCondLst>
                            <p:childTnLst>
                              <p:par>
                                <p:cTn id="230" presetID="1" presetClass="exit" presetSubtype="0" fill="hold" grpId="0" nodeType="clickEffect">
                                  <p:stCondLst>
                                    <p:cond delay="0"/>
                                  </p:stCondLst>
                                  <p:childTnLst>
                                    <p:set>
                                      <p:cBhvr>
                                        <p:cTn id="231" dur="1" fill="hold">
                                          <p:stCondLst>
                                            <p:cond delay="0"/>
                                          </p:stCondLst>
                                        </p:cTn>
                                        <p:tgtEl>
                                          <p:spTgt spid="289"/>
                                        </p:tgtEl>
                                        <p:attrNameLst>
                                          <p:attrName>style.visibility</p:attrName>
                                        </p:attrNameLst>
                                      </p:cBhvr>
                                      <p:to>
                                        <p:strVal val="hidden"/>
                                      </p:to>
                                    </p:set>
                                  </p:childTnLst>
                                </p:cTn>
                              </p:par>
                            </p:childTnLst>
                          </p:cTn>
                        </p:par>
                      </p:childTnLst>
                    </p:cTn>
                  </p:par>
                </p:childTnLst>
              </p:cTn>
              <p:nextCondLst>
                <p:cond evt="onClick" delay="0">
                  <p:tgtEl>
                    <p:spTgt spid="289"/>
                  </p:tgtEl>
                </p:cond>
              </p:nextCondLst>
            </p:seq>
            <p:seq concurrent="1" nextAc="seek">
              <p:cTn id="232" restart="whenNotActive" fill="hold" evtFilter="cancelBubble" nodeType="interactiveSeq">
                <p:stCondLst>
                  <p:cond evt="onClick" delay="0">
                    <p:tgtEl>
                      <p:spTgt spid="294"/>
                    </p:tgtEl>
                  </p:cond>
                </p:stCondLst>
                <p:endSync evt="end" delay="0">
                  <p:rtn val="all"/>
                </p:endSync>
                <p:childTnLst>
                  <p:par>
                    <p:cTn id="233" fill="hold">
                      <p:stCondLst>
                        <p:cond delay="0"/>
                      </p:stCondLst>
                      <p:childTnLst>
                        <p:par>
                          <p:cTn id="234" fill="hold">
                            <p:stCondLst>
                              <p:cond delay="0"/>
                            </p:stCondLst>
                            <p:childTnLst>
                              <p:par>
                                <p:cTn id="235" presetID="1" presetClass="exit" presetSubtype="0" fill="hold" grpId="0" nodeType="clickEffect">
                                  <p:stCondLst>
                                    <p:cond delay="0"/>
                                  </p:stCondLst>
                                  <p:childTnLst>
                                    <p:set>
                                      <p:cBhvr>
                                        <p:cTn id="236" dur="1" fill="hold">
                                          <p:stCondLst>
                                            <p:cond delay="0"/>
                                          </p:stCondLst>
                                        </p:cTn>
                                        <p:tgtEl>
                                          <p:spTgt spid="294"/>
                                        </p:tgtEl>
                                        <p:attrNameLst>
                                          <p:attrName>style.visibility</p:attrName>
                                        </p:attrNameLst>
                                      </p:cBhvr>
                                      <p:to>
                                        <p:strVal val="hidden"/>
                                      </p:to>
                                    </p:set>
                                  </p:childTnLst>
                                </p:cTn>
                              </p:par>
                            </p:childTnLst>
                          </p:cTn>
                        </p:par>
                      </p:childTnLst>
                    </p:cTn>
                  </p:par>
                </p:childTnLst>
              </p:cTn>
              <p:nextCondLst>
                <p:cond evt="onClick" delay="0">
                  <p:tgtEl>
                    <p:spTgt spid="294"/>
                  </p:tgtEl>
                </p:cond>
              </p:nextCondLst>
            </p:seq>
            <p:seq concurrent="1" nextAc="seek">
              <p:cTn id="237" restart="whenNotActive" fill="hold" evtFilter="cancelBubble" nodeType="interactiveSeq">
                <p:stCondLst>
                  <p:cond evt="onClick" delay="0">
                    <p:tgtEl>
                      <p:spTgt spid="299"/>
                    </p:tgtEl>
                  </p:cond>
                </p:stCondLst>
                <p:endSync evt="end" delay="0">
                  <p:rtn val="all"/>
                </p:endSync>
                <p:childTnLst>
                  <p:par>
                    <p:cTn id="238" fill="hold">
                      <p:stCondLst>
                        <p:cond delay="0"/>
                      </p:stCondLst>
                      <p:childTnLst>
                        <p:par>
                          <p:cTn id="239" fill="hold">
                            <p:stCondLst>
                              <p:cond delay="0"/>
                            </p:stCondLst>
                            <p:childTnLst>
                              <p:par>
                                <p:cTn id="240" presetID="1" presetClass="exit" presetSubtype="0" fill="hold" grpId="0" nodeType="clickEffect">
                                  <p:stCondLst>
                                    <p:cond delay="0"/>
                                  </p:stCondLst>
                                  <p:childTnLst>
                                    <p:set>
                                      <p:cBhvr>
                                        <p:cTn id="241" dur="1" fill="hold">
                                          <p:stCondLst>
                                            <p:cond delay="0"/>
                                          </p:stCondLst>
                                        </p:cTn>
                                        <p:tgtEl>
                                          <p:spTgt spid="299"/>
                                        </p:tgtEl>
                                        <p:attrNameLst>
                                          <p:attrName>style.visibility</p:attrName>
                                        </p:attrNameLst>
                                      </p:cBhvr>
                                      <p:to>
                                        <p:strVal val="hidden"/>
                                      </p:to>
                                    </p:set>
                                  </p:childTnLst>
                                </p:cTn>
                              </p:par>
                            </p:childTnLst>
                          </p:cTn>
                        </p:par>
                      </p:childTnLst>
                    </p:cTn>
                  </p:par>
                </p:childTnLst>
              </p:cTn>
              <p:nextCondLst>
                <p:cond evt="onClick" delay="0">
                  <p:tgtEl>
                    <p:spTgt spid="299"/>
                  </p:tgtEl>
                </p:cond>
              </p:nextCondLst>
            </p:seq>
            <p:seq concurrent="1" nextAc="seek">
              <p:cTn id="242" restart="whenNotActive" fill="hold" evtFilter="cancelBubble" nodeType="interactiveSeq">
                <p:stCondLst>
                  <p:cond evt="onClick" delay="0">
                    <p:tgtEl>
                      <p:spTgt spid="305"/>
                    </p:tgtEl>
                  </p:cond>
                </p:stCondLst>
                <p:endSync evt="end" delay="0">
                  <p:rtn val="all"/>
                </p:endSync>
                <p:childTnLst>
                  <p:par>
                    <p:cTn id="243" fill="hold">
                      <p:stCondLst>
                        <p:cond delay="0"/>
                      </p:stCondLst>
                      <p:childTnLst>
                        <p:par>
                          <p:cTn id="244" fill="hold">
                            <p:stCondLst>
                              <p:cond delay="0"/>
                            </p:stCondLst>
                            <p:childTnLst>
                              <p:par>
                                <p:cTn id="245" presetID="1" presetClass="exit" presetSubtype="0" fill="hold" grpId="0" nodeType="clickEffect">
                                  <p:stCondLst>
                                    <p:cond delay="0"/>
                                  </p:stCondLst>
                                  <p:childTnLst>
                                    <p:set>
                                      <p:cBhvr>
                                        <p:cTn id="246" dur="1" fill="hold">
                                          <p:stCondLst>
                                            <p:cond delay="0"/>
                                          </p:stCondLst>
                                        </p:cTn>
                                        <p:tgtEl>
                                          <p:spTgt spid="305"/>
                                        </p:tgtEl>
                                        <p:attrNameLst>
                                          <p:attrName>style.visibility</p:attrName>
                                        </p:attrNameLst>
                                      </p:cBhvr>
                                      <p:to>
                                        <p:strVal val="hidden"/>
                                      </p:to>
                                    </p:set>
                                  </p:childTnLst>
                                </p:cTn>
                              </p:par>
                            </p:childTnLst>
                          </p:cTn>
                        </p:par>
                      </p:childTnLst>
                    </p:cTn>
                  </p:par>
                </p:childTnLst>
              </p:cTn>
              <p:nextCondLst>
                <p:cond evt="onClick" delay="0">
                  <p:tgtEl>
                    <p:spTgt spid="305"/>
                  </p:tgtEl>
                </p:cond>
              </p:nextCondLst>
            </p:seq>
            <p:seq concurrent="1" nextAc="seek">
              <p:cTn id="247" restart="whenNotActive" fill="hold" evtFilter="cancelBubble" nodeType="interactiveSeq">
                <p:stCondLst>
                  <p:cond evt="onClick" delay="0">
                    <p:tgtEl>
                      <p:spTgt spid="283"/>
                    </p:tgtEl>
                  </p:cond>
                </p:stCondLst>
                <p:endSync evt="end" delay="0">
                  <p:rtn val="all"/>
                </p:endSync>
                <p:childTnLst>
                  <p:par>
                    <p:cTn id="248" fill="hold">
                      <p:stCondLst>
                        <p:cond delay="0"/>
                      </p:stCondLst>
                      <p:childTnLst>
                        <p:par>
                          <p:cTn id="249" fill="hold">
                            <p:stCondLst>
                              <p:cond delay="0"/>
                            </p:stCondLst>
                            <p:childTnLst>
                              <p:par>
                                <p:cTn id="250" presetID="1" presetClass="exit" presetSubtype="0" fill="hold" grpId="0" nodeType="clickEffect">
                                  <p:stCondLst>
                                    <p:cond delay="0"/>
                                  </p:stCondLst>
                                  <p:childTnLst>
                                    <p:set>
                                      <p:cBhvr>
                                        <p:cTn id="251" dur="1" fill="hold">
                                          <p:stCondLst>
                                            <p:cond delay="0"/>
                                          </p:stCondLst>
                                        </p:cTn>
                                        <p:tgtEl>
                                          <p:spTgt spid="283"/>
                                        </p:tgtEl>
                                        <p:attrNameLst>
                                          <p:attrName>style.visibility</p:attrName>
                                        </p:attrNameLst>
                                      </p:cBhvr>
                                      <p:to>
                                        <p:strVal val="hidden"/>
                                      </p:to>
                                    </p:set>
                                  </p:childTnLst>
                                </p:cTn>
                              </p:par>
                            </p:childTnLst>
                          </p:cTn>
                        </p:par>
                      </p:childTnLst>
                    </p:cTn>
                  </p:par>
                </p:childTnLst>
              </p:cTn>
              <p:nextCondLst>
                <p:cond evt="onClick" delay="0">
                  <p:tgtEl>
                    <p:spTgt spid="283"/>
                  </p:tgtEl>
                </p:cond>
              </p:nextCondLst>
            </p:seq>
            <p:seq concurrent="1" nextAc="seek">
              <p:cTn id="252" restart="whenNotActive" fill="hold" evtFilter="cancelBubble" nodeType="interactiveSeq">
                <p:stCondLst>
                  <p:cond evt="onClick" delay="0">
                    <p:tgtEl>
                      <p:spTgt spid="284"/>
                    </p:tgtEl>
                  </p:cond>
                </p:stCondLst>
                <p:endSync evt="end" delay="0">
                  <p:rtn val="all"/>
                </p:endSync>
                <p:childTnLst>
                  <p:par>
                    <p:cTn id="253" fill="hold">
                      <p:stCondLst>
                        <p:cond delay="0"/>
                      </p:stCondLst>
                      <p:childTnLst>
                        <p:par>
                          <p:cTn id="254" fill="hold">
                            <p:stCondLst>
                              <p:cond delay="0"/>
                            </p:stCondLst>
                            <p:childTnLst>
                              <p:par>
                                <p:cTn id="255" presetID="1" presetClass="exit" presetSubtype="0" fill="hold" grpId="0" nodeType="clickEffect">
                                  <p:stCondLst>
                                    <p:cond delay="0"/>
                                  </p:stCondLst>
                                  <p:childTnLst>
                                    <p:set>
                                      <p:cBhvr>
                                        <p:cTn id="256" dur="1" fill="hold">
                                          <p:stCondLst>
                                            <p:cond delay="0"/>
                                          </p:stCondLst>
                                        </p:cTn>
                                        <p:tgtEl>
                                          <p:spTgt spid="284"/>
                                        </p:tgtEl>
                                        <p:attrNameLst>
                                          <p:attrName>style.visibility</p:attrName>
                                        </p:attrNameLst>
                                      </p:cBhvr>
                                      <p:to>
                                        <p:strVal val="hidden"/>
                                      </p:to>
                                    </p:set>
                                  </p:childTnLst>
                                </p:cTn>
                              </p:par>
                            </p:childTnLst>
                          </p:cTn>
                        </p:par>
                      </p:childTnLst>
                    </p:cTn>
                  </p:par>
                </p:childTnLst>
              </p:cTn>
              <p:nextCondLst>
                <p:cond evt="onClick" delay="0">
                  <p:tgtEl>
                    <p:spTgt spid="284"/>
                  </p:tgtEl>
                </p:cond>
              </p:nextCondLst>
            </p:seq>
            <p:seq concurrent="1" nextAc="seek">
              <p:cTn id="257" restart="whenNotActive" fill="hold" evtFilter="cancelBubble" nodeType="interactiveSeq">
                <p:stCondLst>
                  <p:cond evt="onClick" delay="0">
                    <p:tgtEl>
                      <p:spTgt spid="287"/>
                    </p:tgtEl>
                  </p:cond>
                </p:stCondLst>
                <p:endSync evt="end" delay="0">
                  <p:rtn val="all"/>
                </p:endSync>
                <p:childTnLst>
                  <p:par>
                    <p:cTn id="258" fill="hold">
                      <p:stCondLst>
                        <p:cond delay="0"/>
                      </p:stCondLst>
                      <p:childTnLst>
                        <p:par>
                          <p:cTn id="259" fill="hold">
                            <p:stCondLst>
                              <p:cond delay="0"/>
                            </p:stCondLst>
                            <p:childTnLst>
                              <p:par>
                                <p:cTn id="260" presetID="1" presetClass="exit" presetSubtype="0" fill="hold" grpId="0" nodeType="clickEffect">
                                  <p:stCondLst>
                                    <p:cond delay="0"/>
                                  </p:stCondLst>
                                  <p:childTnLst>
                                    <p:set>
                                      <p:cBhvr>
                                        <p:cTn id="261" dur="1" fill="hold">
                                          <p:stCondLst>
                                            <p:cond delay="0"/>
                                          </p:stCondLst>
                                        </p:cTn>
                                        <p:tgtEl>
                                          <p:spTgt spid="287"/>
                                        </p:tgtEl>
                                        <p:attrNameLst>
                                          <p:attrName>style.visibility</p:attrName>
                                        </p:attrNameLst>
                                      </p:cBhvr>
                                      <p:to>
                                        <p:strVal val="hidden"/>
                                      </p:to>
                                    </p:set>
                                  </p:childTnLst>
                                </p:cTn>
                              </p:par>
                            </p:childTnLst>
                          </p:cTn>
                        </p:par>
                      </p:childTnLst>
                    </p:cTn>
                  </p:par>
                </p:childTnLst>
              </p:cTn>
              <p:nextCondLst>
                <p:cond evt="onClick" delay="0">
                  <p:tgtEl>
                    <p:spTgt spid="287"/>
                  </p:tgtEl>
                </p:cond>
              </p:nextCondLst>
            </p:seq>
            <p:seq concurrent="1" nextAc="seek">
              <p:cTn id="262" restart="whenNotActive" fill="hold" evtFilter="cancelBubble" nodeType="interactiveSeq">
                <p:stCondLst>
                  <p:cond evt="onClick" delay="0">
                    <p:tgtEl>
                      <p:spTgt spid="286"/>
                    </p:tgtEl>
                  </p:cond>
                </p:stCondLst>
                <p:endSync evt="end" delay="0">
                  <p:rtn val="all"/>
                </p:endSync>
                <p:childTnLst>
                  <p:par>
                    <p:cTn id="263" fill="hold">
                      <p:stCondLst>
                        <p:cond delay="0"/>
                      </p:stCondLst>
                      <p:childTnLst>
                        <p:par>
                          <p:cTn id="264" fill="hold">
                            <p:stCondLst>
                              <p:cond delay="0"/>
                            </p:stCondLst>
                            <p:childTnLst>
                              <p:par>
                                <p:cTn id="265" presetID="1" presetClass="exit" presetSubtype="0" fill="hold" grpId="0" nodeType="clickEffect">
                                  <p:stCondLst>
                                    <p:cond delay="0"/>
                                  </p:stCondLst>
                                  <p:childTnLst>
                                    <p:set>
                                      <p:cBhvr>
                                        <p:cTn id="266" dur="1" fill="hold">
                                          <p:stCondLst>
                                            <p:cond delay="0"/>
                                          </p:stCondLst>
                                        </p:cTn>
                                        <p:tgtEl>
                                          <p:spTgt spid="286"/>
                                        </p:tgtEl>
                                        <p:attrNameLst>
                                          <p:attrName>style.visibility</p:attrName>
                                        </p:attrNameLst>
                                      </p:cBhvr>
                                      <p:to>
                                        <p:strVal val="hidden"/>
                                      </p:to>
                                    </p:set>
                                  </p:childTnLst>
                                </p:cTn>
                              </p:par>
                            </p:childTnLst>
                          </p:cTn>
                        </p:par>
                      </p:childTnLst>
                    </p:cTn>
                  </p:par>
                </p:childTnLst>
              </p:cTn>
              <p:nextCondLst>
                <p:cond evt="onClick" delay="0">
                  <p:tgtEl>
                    <p:spTgt spid="286"/>
                  </p:tgtEl>
                </p:cond>
              </p:nextCondLst>
            </p:seq>
            <p:seq concurrent="1" nextAc="seek">
              <p:cTn id="267" restart="whenNotActive" fill="hold" evtFilter="cancelBubble" nodeType="interactiveSeq">
                <p:stCondLst>
                  <p:cond evt="onClick" delay="0">
                    <p:tgtEl>
                      <p:spTgt spid="293"/>
                    </p:tgtEl>
                  </p:cond>
                </p:stCondLst>
                <p:endSync evt="end" delay="0">
                  <p:rtn val="all"/>
                </p:endSync>
                <p:childTnLst>
                  <p:par>
                    <p:cTn id="268" fill="hold">
                      <p:stCondLst>
                        <p:cond delay="0"/>
                      </p:stCondLst>
                      <p:childTnLst>
                        <p:par>
                          <p:cTn id="269" fill="hold">
                            <p:stCondLst>
                              <p:cond delay="0"/>
                            </p:stCondLst>
                            <p:childTnLst>
                              <p:par>
                                <p:cTn id="270" presetID="1" presetClass="exit" presetSubtype="0" fill="hold" grpId="0" nodeType="clickEffect">
                                  <p:stCondLst>
                                    <p:cond delay="0"/>
                                  </p:stCondLst>
                                  <p:childTnLst>
                                    <p:set>
                                      <p:cBhvr>
                                        <p:cTn id="271" dur="1" fill="hold">
                                          <p:stCondLst>
                                            <p:cond delay="0"/>
                                          </p:stCondLst>
                                        </p:cTn>
                                        <p:tgtEl>
                                          <p:spTgt spid="293"/>
                                        </p:tgtEl>
                                        <p:attrNameLst>
                                          <p:attrName>style.visibility</p:attrName>
                                        </p:attrNameLst>
                                      </p:cBhvr>
                                      <p:to>
                                        <p:strVal val="hidden"/>
                                      </p:to>
                                    </p:set>
                                  </p:childTnLst>
                                </p:cTn>
                              </p:par>
                            </p:childTnLst>
                          </p:cTn>
                        </p:par>
                      </p:childTnLst>
                    </p:cTn>
                  </p:par>
                </p:childTnLst>
              </p:cTn>
              <p:nextCondLst>
                <p:cond evt="onClick" delay="0">
                  <p:tgtEl>
                    <p:spTgt spid="293"/>
                  </p:tgtEl>
                </p:cond>
              </p:nextCondLst>
            </p:seq>
            <p:seq concurrent="1" nextAc="seek">
              <p:cTn id="272" restart="whenNotActive" fill="hold" evtFilter="cancelBubble" nodeType="interactiveSeq">
                <p:stCondLst>
                  <p:cond evt="onClick" delay="0">
                    <p:tgtEl>
                      <p:spTgt spid="298"/>
                    </p:tgtEl>
                  </p:cond>
                </p:stCondLst>
                <p:endSync evt="end" delay="0">
                  <p:rtn val="all"/>
                </p:endSync>
                <p:childTnLst>
                  <p:par>
                    <p:cTn id="273" fill="hold">
                      <p:stCondLst>
                        <p:cond delay="0"/>
                      </p:stCondLst>
                      <p:childTnLst>
                        <p:par>
                          <p:cTn id="274" fill="hold">
                            <p:stCondLst>
                              <p:cond delay="0"/>
                            </p:stCondLst>
                            <p:childTnLst>
                              <p:par>
                                <p:cTn id="275" presetID="1" presetClass="exit" presetSubtype="0" fill="hold" grpId="0" nodeType="clickEffect">
                                  <p:stCondLst>
                                    <p:cond delay="0"/>
                                  </p:stCondLst>
                                  <p:childTnLst>
                                    <p:set>
                                      <p:cBhvr>
                                        <p:cTn id="276" dur="1" fill="hold">
                                          <p:stCondLst>
                                            <p:cond delay="0"/>
                                          </p:stCondLst>
                                        </p:cTn>
                                        <p:tgtEl>
                                          <p:spTgt spid="298"/>
                                        </p:tgtEl>
                                        <p:attrNameLst>
                                          <p:attrName>style.visibility</p:attrName>
                                        </p:attrNameLst>
                                      </p:cBhvr>
                                      <p:to>
                                        <p:strVal val="hidden"/>
                                      </p:to>
                                    </p:set>
                                  </p:childTnLst>
                                </p:cTn>
                              </p:par>
                            </p:childTnLst>
                          </p:cTn>
                        </p:par>
                      </p:childTnLst>
                    </p:cTn>
                  </p:par>
                </p:childTnLst>
              </p:cTn>
              <p:nextCondLst>
                <p:cond evt="onClick" delay="0">
                  <p:tgtEl>
                    <p:spTgt spid="298"/>
                  </p:tgtEl>
                </p:cond>
              </p:nextCondLst>
            </p:seq>
            <p:seq concurrent="1" nextAc="seek">
              <p:cTn id="277" restart="whenNotActive" fill="hold" evtFilter="cancelBubble" nodeType="interactiveSeq">
                <p:stCondLst>
                  <p:cond evt="onClick" delay="0">
                    <p:tgtEl>
                      <p:spTgt spid="304"/>
                    </p:tgtEl>
                  </p:cond>
                </p:stCondLst>
                <p:endSync evt="end" delay="0">
                  <p:rtn val="all"/>
                </p:endSync>
                <p:childTnLst>
                  <p:par>
                    <p:cTn id="278" fill="hold">
                      <p:stCondLst>
                        <p:cond delay="0"/>
                      </p:stCondLst>
                      <p:childTnLst>
                        <p:par>
                          <p:cTn id="279" fill="hold">
                            <p:stCondLst>
                              <p:cond delay="0"/>
                            </p:stCondLst>
                            <p:childTnLst>
                              <p:par>
                                <p:cTn id="280" presetID="1" presetClass="exit" presetSubtype="0" fill="hold" grpId="0" nodeType="clickEffect">
                                  <p:stCondLst>
                                    <p:cond delay="0"/>
                                  </p:stCondLst>
                                  <p:childTnLst>
                                    <p:set>
                                      <p:cBhvr>
                                        <p:cTn id="281" dur="1" fill="hold">
                                          <p:stCondLst>
                                            <p:cond delay="0"/>
                                          </p:stCondLst>
                                        </p:cTn>
                                        <p:tgtEl>
                                          <p:spTgt spid="304"/>
                                        </p:tgtEl>
                                        <p:attrNameLst>
                                          <p:attrName>style.visibility</p:attrName>
                                        </p:attrNameLst>
                                      </p:cBhvr>
                                      <p:to>
                                        <p:strVal val="hidden"/>
                                      </p:to>
                                    </p:set>
                                  </p:childTnLst>
                                </p:cTn>
                              </p:par>
                            </p:childTnLst>
                          </p:cTn>
                        </p:par>
                      </p:childTnLst>
                    </p:cTn>
                  </p:par>
                </p:childTnLst>
              </p:cTn>
              <p:nextCondLst>
                <p:cond evt="onClick" delay="0">
                  <p:tgtEl>
                    <p:spTgt spid="304"/>
                  </p:tgtEl>
                </p:cond>
              </p:nextCondLst>
            </p:seq>
            <p:seq concurrent="1" nextAc="seek">
              <p:cTn id="282" restart="whenNotActive" fill="hold" evtFilter="cancelBubble" nodeType="interactiveSeq">
                <p:stCondLst>
                  <p:cond evt="onClick" delay="0">
                    <p:tgtEl>
                      <p:spTgt spid="359"/>
                    </p:tgtEl>
                  </p:cond>
                </p:stCondLst>
                <p:endSync evt="end" delay="0">
                  <p:rtn val="all"/>
                </p:endSync>
                <p:childTnLst>
                  <p:par>
                    <p:cTn id="283" fill="hold">
                      <p:stCondLst>
                        <p:cond delay="0"/>
                      </p:stCondLst>
                      <p:childTnLst>
                        <p:par>
                          <p:cTn id="284" fill="hold">
                            <p:stCondLst>
                              <p:cond delay="0"/>
                            </p:stCondLst>
                            <p:childTnLst>
                              <p:par>
                                <p:cTn id="285" presetID="9" presetClass="exit" presetSubtype="0" fill="hold" grpId="0" nodeType="clickEffect">
                                  <p:stCondLst>
                                    <p:cond delay="0"/>
                                  </p:stCondLst>
                                  <p:childTnLst>
                                    <p:animEffect transition="out" filter="dissolve">
                                      <p:cBhvr>
                                        <p:cTn id="286" dur="500"/>
                                        <p:tgtEl>
                                          <p:spTgt spid="359"/>
                                        </p:tgtEl>
                                      </p:cBhvr>
                                    </p:animEffect>
                                    <p:set>
                                      <p:cBhvr>
                                        <p:cTn id="287" dur="1" fill="hold">
                                          <p:stCondLst>
                                            <p:cond delay="499"/>
                                          </p:stCondLst>
                                        </p:cTn>
                                        <p:tgtEl>
                                          <p:spTgt spid="359"/>
                                        </p:tgtEl>
                                        <p:attrNameLst>
                                          <p:attrName>style.visibility</p:attrName>
                                        </p:attrNameLst>
                                      </p:cBhvr>
                                      <p:to>
                                        <p:strVal val="hidden"/>
                                      </p:to>
                                    </p:set>
                                  </p:childTnLst>
                                </p:cTn>
                              </p:par>
                            </p:childTnLst>
                          </p:cTn>
                        </p:par>
                      </p:childTnLst>
                    </p:cTn>
                  </p:par>
                </p:childTnLst>
              </p:cTn>
              <p:nextCondLst>
                <p:cond evt="onClick" delay="0">
                  <p:tgtEl>
                    <p:spTgt spid="359"/>
                  </p:tgtEl>
                </p:cond>
              </p:nextCondLst>
            </p:seq>
            <p:seq concurrent="1" nextAc="seek">
              <p:cTn id="288" restart="whenNotActive" fill="hold" evtFilter="cancelBubble" nodeType="interactiveSeq">
                <p:stCondLst>
                  <p:cond evt="onClick" delay="0">
                    <p:tgtEl>
                      <p:spTgt spid="365"/>
                    </p:tgtEl>
                  </p:cond>
                </p:stCondLst>
                <p:endSync evt="end" delay="0">
                  <p:rtn val="all"/>
                </p:endSync>
                <p:childTnLst>
                  <p:par>
                    <p:cTn id="289" fill="hold">
                      <p:stCondLst>
                        <p:cond delay="0"/>
                      </p:stCondLst>
                      <p:childTnLst>
                        <p:par>
                          <p:cTn id="290" fill="hold">
                            <p:stCondLst>
                              <p:cond delay="0"/>
                            </p:stCondLst>
                            <p:childTnLst>
                              <p:par>
                                <p:cTn id="291" presetID="9" presetClass="exit" presetSubtype="0" fill="hold" grpId="0" nodeType="clickEffect">
                                  <p:stCondLst>
                                    <p:cond delay="0"/>
                                  </p:stCondLst>
                                  <p:childTnLst>
                                    <p:animEffect transition="out" filter="dissolve">
                                      <p:cBhvr>
                                        <p:cTn id="292" dur="500"/>
                                        <p:tgtEl>
                                          <p:spTgt spid="365"/>
                                        </p:tgtEl>
                                      </p:cBhvr>
                                    </p:animEffect>
                                    <p:set>
                                      <p:cBhvr>
                                        <p:cTn id="293" dur="1" fill="hold">
                                          <p:stCondLst>
                                            <p:cond delay="499"/>
                                          </p:stCondLst>
                                        </p:cTn>
                                        <p:tgtEl>
                                          <p:spTgt spid="365"/>
                                        </p:tgtEl>
                                        <p:attrNameLst>
                                          <p:attrName>style.visibility</p:attrName>
                                        </p:attrNameLst>
                                      </p:cBhvr>
                                      <p:to>
                                        <p:strVal val="hidden"/>
                                      </p:to>
                                    </p:set>
                                  </p:childTnLst>
                                </p:cTn>
                              </p:par>
                            </p:childTnLst>
                          </p:cTn>
                        </p:par>
                      </p:childTnLst>
                    </p:cTn>
                  </p:par>
                </p:childTnLst>
              </p:cTn>
              <p:nextCondLst>
                <p:cond evt="onClick" delay="0">
                  <p:tgtEl>
                    <p:spTgt spid="365"/>
                  </p:tgtEl>
                </p:cond>
              </p:nextCondLst>
            </p:seq>
            <p:seq concurrent="1" nextAc="seek">
              <p:cTn id="294" restart="whenNotActive" fill="hold" evtFilter="cancelBubble" nodeType="interactiveSeq">
                <p:stCondLst>
                  <p:cond evt="onClick" delay="0">
                    <p:tgtEl>
                      <p:spTgt spid="364"/>
                    </p:tgtEl>
                  </p:cond>
                </p:stCondLst>
                <p:endSync evt="end" delay="0">
                  <p:rtn val="all"/>
                </p:endSync>
                <p:childTnLst>
                  <p:par>
                    <p:cTn id="295" fill="hold">
                      <p:stCondLst>
                        <p:cond delay="0"/>
                      </p:stCondLst>
                      <p:childTnLst>
                        <p:par>
                          <p:cTn id="296" fill="hold">
                            <p:stCondLst>
                              <p:cond delay="0"/>
                            </p:stCondLst>
                            <p:childTnLst>
                              <p:par>
                                <p:cTn id="297" presetID="9" presetClass="exit" presetSubtype="0" fill="hold" grpId="0" nodeType="clickEffect">
                                  <p:stCondLst>
                                    <p:cond delay="0"/>
                                  </p:stCondLst>
                                  <p:childTnLst>
                                    <p:animEffect transition="out" filter="dissolve">
                                      <p:cBhvr>
                                        <p:cTn id="298" dur="500"/>
                                        <p:tgtEl>
                                          <p:spTgt spid="364"/>
                                        </p:tgtEl>
                                      </p:cBhvr>
                                    </p:animEffect>
                                    <p:set>
                                      <p:cBhvr>
                                        <p:cTn id="299" dur="1" fill="hold">
                                          <p:stCondLst>
                                            <p:cond delay="499"/>
                                          </p:stCondLst>
                                        </p:cTn>
                                        <p:tgtEl>
                                          <p:spTgt spid="364"/>
                                        </p:tgtEl>
                                        <p:attrNameLst>
                                          <p:attrName>style.visibility</p:attrName>
                                        </p:attrNameLst>
                                      </p:cBhvr>
                                      <p:to>
                                        <p:strVal val="hidden"/>
                                      </p:to>
                                    </p:set>
                                  </p:childTnLst>
                                </p:cTn>
                              </p:par>
                            </p:childTnLst>
                          </p:cTn>
                        </p:par>
                      </p:childTnLst>
                    </p:cTn>
                  </p:par>
                </p:childTnLst>
              </p:cTn>
              <p:nextCondLst>
                <p:cond evt="onClick" delay="0">
                  <p:tgtEl>
                    <p:spTgt spid="364"/>
                  </p:tgtEl>
                </p:cond>
              </p:nextCondLst>
            </p:seq>
            <p:seq concurrent="1" nextAc="seek">
              <p:cTn id="300" restart="whenNotActive" fill="hold" evtFilter="cancelBubble" nodeType="interactiveSeq">
                <p:stCondLst>
                  <p:cond evt="onClick" delay="0">
                    <p:tgtEl>
                      <p:spTgt spid="363"/>
                    </p:tgtEl>
                  </p:cond>
                </p:stCondLst>
                <p:endSync evt="end" delay="0">
                  <p:rtn val="all"/>
                </p:endSync>
                <p:childTnLst>
                  <p:par>
                    <p:cTn id="301" fill="hold">
                      <p:stCondLst>
                        <p:cond delay="0"/>
                      </p:stCondLst>
                      <p:childTnLst>
                        <p:par>
                          <p:cTn id="302" fill="hold">
                            <p:stCondLst>
                              <p:cond delay="0"/>
                            </p:stCondLst>
                            <p:childTnLst>
                              <p:par>
                                <p:cTn id="303" presetID="9" presetClass="exit" presetSubtype="0" fill="hold" grpId="0" nodeType="clickEffect">
                                  <p:stCondLst>
                                    <p:cond delay="0"/>
                                  </p:stCondLst>
                                  <p:childTnLst>
                                    <p:animEffect transition="out" filter="dissolve">
                                      <p:cBhvr>
                                        <p:cTn id="304" dur="500"/>
                                        <p:tgtEl>
                                          <p:spTgt spid="363"/>
                                        </p:tgtEl>
                                      </p:cBhvr>
                                    </p:animEffect>
                                    <p:set>
                                      <p:cBhvr>
                                        <p:cTn id="305" dur="1" fill="hold">
                                          <p:stCondLst>
                                            <p:cond delay="499"/>
                                          </p:stCondLst>
                                        </p:cTn>
                                        <p:tgtEl>
                                          <p:spTgt spid="363"/>
                                        </p:tgtEl>
                                        <p:attrNameLst>
                                          <p:attrName>style.visibility</p:attrName>
                                        </p:attrNameLst>
                                      </p:cBhvr>
                                      <p:to>
                                        <p:strVal val="hidden"/>
                                      </p:to>
                                    </p:set>
                                  </p:childTnLst>
                                </p:cTn>
                              </p:par>
                            </p:childTnLst>
                          </p:cTn>
                        </p:par>
                      </p:childTnLst>
                    </p:cTn>
                  </p:par>
                </p:childTnLst>
              </p:cTn>
              <p:nextCondLst>
                <p:cond evt="onClick" delay="0">
                  <p:tgtEl>
                    <p:spTgt spid="363"/>
                  </p:tgtEl>
                </p:cond>
              </p:nextCondLst>
            </p:seq>
            <p:seq concurrent="1" nextAc="seek">
              <p:cTn id="306" restart="whenNotActive" fill="hold" evtFilter="cancelBubble" nodeType="interactiveSeq">
                <p:stCondLst>
                  <p:cond evt="onClick" delay="0">
                    <p:tgtEl>
                      <p:spTgt spid="362"/>
                    </p:tgtEl>
                  </p:cond>
                </p:stCondLst>
                <p:endSync evt="end" delay="0">
                  <p:rtn val="all"/>
                </p:endSync>
                <p:childTnLst>
                  <p:par>
                    <p:cTn id="307" fill="hold">
                      <p:stCondLst>
                        <p:cond delay="0"/>
                      </p:stCondLst>
                      <p:childTnLst>
                        <p:par>
                          <p:cTn id="308" fill="hold">
                            <p:stCondLst>
                              <p:cond delay="0"/>
                            </p:stCondLst>
                            <p:childTnLst>
                              <p:par>
                                <p:cTn id="309" presetID="9" presetClass="exit" presetSubtype="0" fill="hold" grpId="0" nodeType="clickEffect">
                                  <p:stCondLst>
                                    <p:cond delay="0"/>
                                  </p:stCondLst>
                                  <p:childTnLst>
                                    <p:animEffect transition="out" filter="dissolve">
                                      <p:cBhvr>
                                        <p:cTn id="310" dur="500"/>
                                        <p:tgtEl>
                                          <p:spTgt spid="362"/>
                                        </p:tgtEl>
                                      </p:cBhvr>
                                    </p:animEffect>
                                    <p:set>
                                      <p:cBhvr>
                                        <p:cTn id="311" dur="1" fill="hold">
                                          <p:stCondLst>
                                            <p:cond delay="499"/>
                                          </p:stCondLst>
                                        </p:cTn>
                                        <p:tgtEl>
                                          <p:spTgt spid="362"/>
                                        </p:tgtEl>
                                        <p:attrNameLst>
                                          <p:attrName>style.visibility</p:attrName>
                                        </p:attrNameLst>
                                      </p:cBhvr>
                                      <p:to>
                                        <p:strVal val="hidden"/>
                                      </p:to>
                                    </p:set>
                                  </p:childTnLst>
                                </p:cTn>
                              </p:par>
                            </p:childTnLst>
                          </p:cTn>
                        </p:par>
                      </p:childTnLst>
                    </p:cTn>
                  </p:par>
                </p:childTnLst>
              </p:cTn>
              <p:nextCondLst>
                <p:cond evt="onClick" delay="0">
                  <p:tgtEl>
                    <p:spTgt spid="362"/>
                  </p:tgtEl>
                </p:cond>
              </p:nextCondLst>
            </p:seq>
            <p:seq concurrent="1" nextAc="seek">
              <p:cTn id="312" restart="whenNotActive" fill="hold" evtFilter="cancelBubble" nodeType="interactiveSeq">
                <p:stCondLst>
                  <p:cond evt="onClick" delay="0">
                    <p:tgtEl>
                      <p:spTgt spid="361"/>
                    </p:tgtEl>
                  </p:cond>
                </p:stCondLst>
                <p:endSync evt="end" delay="0">
                  <p:rtn val="all"/>
                </p:endSync>
                <p:childTnLst>
                  <p:par>
                    <p:cTn id="313" fill="hold">
                      <p:stCondLst>
                        <p:cond delay="0"/>
                      </p:stCondLst>
                      <p:childTnLst>
                        <p:par>
                          <p:cTn id="314" fill="hold">
                            <p:stCondLst>
                              <p:cond delay="0"/>
                            </p:stCondLst>
                            <p:childTnLst>
                              <p:par>
                                <p:cTn id="315" presetID="9" presetClass="exit" presetSubtype="0" fill="hold" grpId="0" nodeType="clickEffect">
                                  <p:stCondLst>
                                    <p:cond delay="0"/>
                                  </p:stCondLst>
                                  <p:childTnLst>
                                    <p:animEffect transition="out" filter="dissolve">
                                      <p:cBhvr>
                                        <p:cTn id="316" dur="500"/>
                                        <p:tgtEl>
                                          <p:spTgt spid="361"/>
                                        </p:tgtEl>
                                      </p:cBhvr>
                                    </p:animEffect>
                                    <p:set>
                                      <p:cBhvr>
                                        <p:cTn id="317" dur="1" fill="hold">
                                          <p:stCondLst>
                                            <p:cond delay="499"/>
                                          </p:stCondLst>
                                        </p:cTn>
                                        <p:tgtEl>
                                          <p:spTgt spid="361"/>
                                        </p:tgtEl>
                                        <p:attrNameLst>
                                          <p:attrName>style.visibility</p:attrName>
                                        </p:attrNameLst>
                                      </p:cBhvr>
                                      <p:to>
                                        <p:strVal val="hidden"/>
                                      </p:to>
                                    </p:set>
                                  </p:childTnLst>
                                </p:cTn>
                              </p:par>
                            </p:childTnLst>
                          </p:cTn>
                        </p:par>
                      </p:childTnLst>
                    </p:cTn>
                  </p:par>
                </p:childTnLst>
              </p:cTn>
              <p:nextCondLst>
                <p:cond evt="onClick" delay="0">
                  <p:tgtEl>
                    <p:spTgt spid="361"/>
                  </p:tgtEl>
                </p:cond>
              </p:nextCondLst>
            </p:seq>
            <p:seq concurrent="1" nextAc="seek">
              <p:cTn id="318" restart="whenNotActive" fill="hold" evtFilter="cancelBubble" nodeType="interactiveSeq">
                <p:stCondLst>
                  <p:cond evt="onClick" delay="0">
                    <p:tgtEl>
                      <p:spTgt spid="344"/>
                    </p:tgtEl>
                  </p:cond>
                </p:stCondLst>
                <p:endSync evt="end" delay="0">
                  <p:rtn val="all"/>
                </p:endSync>
                <p:childTnLst>
                  <p:par>
                    <p:cTn id="319" fill="hold">
                      <p:stCondLst>
                        <p:cond delay="0"/>
                      </p:stCondLst>
                      <p:childTnLst>
                        <p:par>
                          <p:cTn id="320" fill="hold">
                            <p:stCondLst>
                              <p:cond delay="0"/>
                            </p:stCondLst>
                            <p:childTnLst>
                              <p:par>
                                <p:cTn id="321" presetID="9" presetClass="exit" presetSubtype="0" fill="hold" grpId="0" nodeType="clickEffect">
                                  <p:stCondLst>
                                    <p:cond delay="0"/>
                                  </p:stCondLst>
                                  <p:childTnLst>
                                    <p:animEffect transition="out" filter="dissolve">
                                      <p:cBhvr>
                                        <p:cTn id="322" dur="500"/>
                                        <p:tgtEl>
                                          <p:spTgt spid="344"/>
                                        </p:tgtEl>
                                      </p:cBhvr>
                                    </p:animEffect>
                                    <p:set>
                                      <p:cBhvr>
                                        <p:cTn id="323" dur="1" fill="hold">
                                          <p:stCondLst>
                                            <p:cond delay="499"/>
                                          </p:stCondLst>
                                        </p:cTn>
                                        <p:tgtEl>
                                          <p:spTgt spid="344"/>
                                        </p:tgtEl>
                                        <p:attrNameLst>
                                          <p:attrName>style.visibility</p:attrName>
                                        </p:attrNameLst>
                                      </p:cBhvr>
                                      <p:to>
                                        <p:strVal val="hidden"/>
                                      </p:to>
                                    </p:set>
                                  </p:childTnLst>
                                </p:cTn>
                              </p:par>
                            </p:childTnLst>
                          </p:cTn>
                        </p:par>
                      </p:childTnLst>
                    </p:cTn>
                  </p:par>
                </p:childTnLst>
              </p:cTn>
              <p:nextCondLst>
                <p:cond evt="onClick" delay="0">
                  <p:tgtEl>
                    <p:spTgt spid="344"/>
                  </p:tgtEl>
                </p:cond>
              </p:nextCondLst>
            </p:seq>
            <p:seq concurrent="1" nextAc="seek">
              <p:cTn id="324" restart="whenNotActive" fill="hold" evtFilter="cancelBubble" nodeType="interactiveSeq">
                <p:stCondLst>
                  <p:cond evt="onClick" delay="0">
                    <p:tgtEl>
                      <p:spTgt spid="339"/>
                    </p:tgtEl>
                  </p:cond>
                </p:stCondLst>
                <p:endSync evt="end" delay="0">
                  <p:rtn val="all"/>
                </p:endSync>
                <p:childTnLst>
                  <p:par>
                    <p:cTn id="325" fill="hold">
                      <p:stCondLst>
                        <p:cond delay="0"/>
                      </p:stCondLst>
                      <p:childTnLst>
                        <p:par>
                          <p:cTn id="326" fill="hold">
                            <p:stCondLst>
                              <p:cond delay="0"/>
                            </p:stCondLst>
                            <p:childTnLst>
                              <p:par>
                                <p:cTn id="327" presetID="9" presetClass="exit" presetSubtype="0" fill="hold" grpId="0" nodeType="clickEffect">
                                  <p:stCondLst>
                                    <p:cond delay="0"/>
                                  </p:stCondLst>
                                  <p:childTnLst>
                                    <p:animEffect transition="out" filter="dissolve">
                                      <p:cBhvr>
                                        <p:cTn id="328" dur="500"/>
                                        <p:tgtEl>
                                          <p:spTgt spid="339"/>
                                        </p:tgtEl>
                                      </p:cBhvr>
                                    </p:animEffect>
                                    <p:set>
                                      <p:cBhvr>
                                        <p:cTn id="329" dur="1" fill="hold">
                                          <p:stCondLst>
                                            <p:cond delay="499"/>
                                          </p:stCondLst>
                                        </p:cTn>
                                        <p:tgtEl>
                                          <p:spTgt spid="339"/>
                                        </p:tgtEl>
                                        <p:attrNameLst>
                                          <p:attrName>style.visibility</p:attrName>
                                        </p:attrNameLst>
                                      </p:cBhvr>
                                      <p:to>
                                        <p:strVal val="hidden"/>
                                      </p:to>
                                    </p:set>
                                  </p:childTnLst>
                                </p:cTn>
                              </p:par>
                            </p:childTnLst>
                          </p:cTn>
                        </p:par>
                      </p:childTnLst>
                    </p:cTn>
                  </p:par>
                </p:childTnLst>
              </p:cTn>
              <p:nextCondLst>
                <p:cond evt="onClick" delay="0">
                  <p:tgtEl>
                    <p:spTgt spid="339"/>
                  </p:tgtEl>
                </p:cond>
              </p:nextCondLst>
            </p:seq>
            <p:seq concurrent="1" nextAc="seek">
              <p:cTn id="330" restart="whenNotActive" fill="hold" evtFilter="cancelBubble" nodeType="interactiveSeq">
                <p:stCondLst>
                  <p:cond evt="onClick" delay="0">
                    <p:tgtEl>
                      <p:spTgt spid="340"/>
                    </p:tgtEl>
                  </p:cond>
                </p:stCondLst>
                <p:endSync evt="end" delay="0">
                  <p:rtn val="all"/>
                </p:endSync>
                <p:childTnLst>
                  <p:par>
                    <p:cTn id="331" fill="hold">
                      <p:stCondLst>
                        <p:cond delay="0"/>
                      </p:stCondLst>
                      <p:childTnLst>
                        <p:par>
                          <p:cTn id="332" fill="hold">
                            <p:stCondLst>
                              <p:cond delay="0"/>
                            </p:stCondLst>
                            <p:childTnLst>
                              <p:par>
                                <p:cTn id="333" presetID="9" presetClass="exit" presetSubtype="0" fill="hold" grpId="0" nodeType="clickEffect">
                                  <p:stCondLst>
                                    <p:cond delay="0"/>
                                  </p:stCondLst>
                                  <p:childTnLst>
                                    <p:animEffect transition="out" filter="dissolve">
                                      <p:cBhvr>
                                        <p:cTn id="334" dur="500"/>
                                        <p:tgtEl>
                                          <p:spTgt spid="340"/>
                                        </p:tgtEl>
                                      </p:cBhvr>
                                    </p:animEffect>
                                    <p:set>
                                      <p:cBhvr>
                                        <p:cTn id="335" dur="1" fill="hold">
                                          <p:stCondLst>
                                            <p:cond delay="499"/>
                                          </p:stCondLst>
                                        </p:cTn>
                                        <p:tgtEl>
                                          <p:spTgt spid="340"/>
                                        </p:tgtEl>
                                        <p:attrNameLst>
                                          <p:attrName>style.visibility</p:attrName>
                                        </p:attrNameLst>
                                      </p:cBhvr>
                                      <p:to>
                                        <p:strVal val="hidden"/>
                                      </p:to>
                                    </p:set>
                                  </p:childTnLst>
                                </p:cTn>
                              </p:par>
                            </p:childTnLst>
                          </p:cTn>
                        </p:par>
                      </p:childTnLst>
                    </p:cTn>
                  </p:par>
                </p:childTnLst>
              </p:cTn>
              <p:nextCondLst>
                <p:cond evt="onClick" delay="0">
                  <p:tgtEl>
                    <p:spTgt spid="340"/>
                  </p:tgtEl>
                </p:cond>
              </p:nextCondLst>
            </p:seq>
            <p:seq concurrent="1" nextAc="seek">
              <p:cTn id="336" restart="whenNotActive" fill="hold" evtFilter="cancelBubble" nodeType="interactiveSeq">
                <p:stCondLst>
                  <p:cond evt="onClick" delay="0">
                    <p:tgtEl>
                      <p:spTgt spid="341"/>
                    </p:tgtEl>
                  </p:cond>
                </p:stCondLst>
                <p:endSync evt="end" delay="0">
                  <p:rtn val="all"/>
                </p:endSync>
                <p:childTnLst>
                  <p:par>
                    <p:cTn id="337" fill="hold">
                      <p:stCondLst>
                        <p:cond delay="0"/>
                      </p:stCondLst>
                      <p:childTnLst>
                        <p:par>
                          <p:cTn id="338" fill="hold">
                            <p:stCondLst>
                              <p:cond delay="0"/>
                            </p:stCondLst>
                            <p:childTnLst>
                              <p:par>
                                <p:cTn id="339" presetID="9" presetClass="exit" presetSubtype="0" fill="hold" grpId="0" nodeType="clickEffect">
                                  <p:stCondLst>
                                    <p:cond delay="0"/>
                                  </p:stCondLst>
                                  <p:childTnLst>
                                    <p:animEffect transition="out" filter="dissolve">
                                      <p:cBhvr>
                                        <p:cTn id="340" dur="500"/>
                                        <p:tgtEl>
                                          <p:spTgt spid="341"/>
                                        </p:tgtEl>
                                      </p:cBhvr>
                                    </p:animEffect>
                                    <p:set>
                                      <p:cBhvr>
                                        <p:cTn id="341" dur="1" fill="hold">
                                          <p:stCondLst>
                                            <p:cond delay="499"/>
                                          </p:stCondLst>
                                        </p:cTn>
                                        <p:tgtEl>
                                          <p:spTgt spid="341"/>
                                        </p:tgtEl>
                                        <p:attrNameLst>
                                          <p:attrName>style.visibility</p:attrName>
                                        </p:attrNameLst>
                                      </p:cBhvr>
                                      <p:to>
                                        <p:strVal val="hidden"/>
                                      </p:to>
                                    </p:set>
                                  </p:childTnLst>
                                </p:cTn>
                              </p:par>
                            </p:childTnLst>
                          </p:cTn>
                        </p:par>
                      </p:childTnLst>
                    </p:cTn>
                  </p:par>
                </p:childTnLst>
              </p:cTn>
              <p:nextCondLst>
                <p:cond evt="onClick" delay="0">
                  <p:tgtEl>
                    <p:spTgt spid="341"/>
                  </p:tgtEl>
                </p:cond>
              </p:nextCondLst>
            </p:seq>
            <p:seq concurrent="1" nextAc="seek">
              <p:cTn id="342" restart="whenNotActive" fill="hold" evtFilter="cancelBubble" nodeType="interactiveSeq">
                <p:stCondLst>
                  <p:cond evt="onClick" delay="0">
                    <p:tgtEl>
                      <p:spTgt spid="342"/>
                    </p:tgtEl>
                  </p:cond>
                </p:stCondLst>
                <p:endSync evt="end" delay="0">
                  <p:rtn val="all"/>
                </p:endSync>
                <p:childTnLst>
                  <p:par>
                    <p:cTn id="343" fill="hold">
                      <p:stCondLst>
                        <p:cond delay="0"/>
                      </p:stCondLst>
                      <p:childTnLst>
                        <p:par>
                          <p:cTn id="344" fill="hold">
                            <p:stCondLst>
                              <p:cond delay="0"/>
                            </p:stCondLst>
                            <p:childTnLst>
                              <p:par>
                                <p:cTn id="345" presetID="9" presetClass="exit" presetSubtype="0" fill="hold" grpId="0" nodeType="clickEffect">
                                  <p:stCondLst>
                                    <p:cond delay="0"/>
                                  </p:stCondLst>
                                  <p:childTnLst>
                                    <p:animEffect transition="out" filter="dissolve">
                                      <p:cBhvr>
                                        <p:cTn id="346" dur="500"/>
                                        <p:tgtEl>
                                          <p:spTgt spid="342"/>
                                        </p:tgtEl>
                                      </p:cBhvr>
                                    </p:animEffect>
                                    <p:set>
                                      <p:cBhvr>
                                        <p:cTn id="347" dur="1" fill="hold">
                                          <p:stCondLst>
                                            <p:cond delay="499"/>
                                          </p:stCondLst>
                                        </p:cTn>
                                        <p:tgtEl>
                                          <p:spTgt spid="342"/>
                                        </p:tgtEl>
                                        <p:attrNameLst>
                                          <p:attrName>style.visibility</p:attrName>
                                        </p:attrNameLst>
                                      </p:cBhvr>
                                      <p:to>
                                        <p:strVal val="hidden"/>
                                      </p:to>
                                    </p:set>
                                  </p:childTnLst>
                                </p:cTn>
                              </p:par>
                            </p:childTnLst>
                          </p:cTn>
                        </p:par>
                      </p:childTnLst>
                    </p:cTn>
                  </p:par>
                </p:childTnLst>
              </p:cTn>
              <p:nextCondLst>
                <p:cond evt="onClick" delay="0">
                  <p:tgtEl>
                    <p:spTgt spid="342"/>
                  </p:tgtEl>
                </p:cond>
              </p:nextCondLst>
            </p:seq>
            <p:seq concurrent="1" nextAc="seek">
              <p:cTn id="348" restart="whenNotActive" fill="hold" evtFilter="cancelBubble" nodeType="interactiveSeq">
                <p:stCondLst>
                  <p:cond evt="onClick" delay="0">
                    <p:tgtEl>
                      <p:spTgt spid="343"/>
                    </p:tgtEl>
                  </p:cond>
                </p:stCondLst>
                <p:endSync evt="end" delay="0">
                  <p:rtn val="all"/>
                </p:endSync>
                <p:childTnLst>
                  <p:par>
                    <p:cTn id="349" fill="hold">
                      <p:stCondLst>
                        <p:cond delay="0"/>
                      </p:stCondLst>
                      <p:childTnLst>
                        <p:par>
                          <p:cTn id="350" fill="hold">
                            <p:stCondLst>
                              <p:cond delay="0"/>
                            </p:stCondLst>
                            <p:childTnLst>
                              <p:par>
                                <p:cTn id="351" presetID="9" presetClass="exit" presetSubtype="0" fill="hold" grpId="0" nodeType="clickEffect">
                                  <p:stCondLst>
                                    <p:cond delay="0"/>
                                  </p:stCondLst>
                                  <p:childTnLst>
                                    <p:animEffect transition="out" filter="dissolve">
                                      <p:cBhvr>
                                        <p:cTn id="352" dur="500"/>
                                        <p:tgtEl>
                                          <p:spTgt spid="343"/>
                                        </p:tgtEl>
                                      </p:cBhvr>
                                    </p:animEffect>
                                    <p:set>
                                      <p:cBhvr>
                                        <p:cTn id="353" dur="1" fill="hold">
                                          <p:stCondLst>
                                            <p:cond delay="499"/>
                                          </p:stCondLst>
                                        </p:cTn>
                                        <p:tgtEl>
                                          <p:spTgt spid="343"/>
                                        </p:tgtEl>
                                        <p:attrNameLst>
                                          <p:attrName>style.visibility</p:attrName>
                                        </p:attrNameLst>
                                      </p:cBhvr>
                                      <p:to>
                                        <p:strVal val="hidden"/>
                                      </p:to>
                                    </p:set>
                                  </p:childTnLst>
                                </p:cTn>
                              </p:par>
                            </p:childTnLst>
                          </p:cTn>
                        </p:par>
                      </p:childTnLst>
                    </p:cTn>
                  </p:par>
                </p:childTnLst>
              </p:cTn>
              <p:nextCondLst>
                <p:cond evt="onClick" delay="0">
                  <p:tgtEl>
                    <p:spTgt spid="343"/>
                  </p:tgtEl>
                </p:cond>
              </p:nextCondLst>
            </p:seq>
            <p:seq concurrent="1" nextAc="seek">
              <p:cTn id="354" restart="whenNotActive" fill="hold" evtFilter="cancelBubble" nodeType="interactiveSeq">
                <p:stCondLst>
                  <p:cond evt="onClick" delay="0">
                    <p:tgtEl>
                      <p:spTgt spid="345"/>
                    </p:tgtEl>
                  </p:cond>
                </p:stCondLst>
                <p:endSync evt="end" delay="0">
                  <p:rtn val="all"/>
                </p:endSync>
                <p:childTnLst>
                  <p:par>
                    <p:cTn id="355" fill="hold">
                      <p:stCondLst>
                        <p:cond delay="0"/>
                      </p:stCondLst>
                      <p:childTnLst>
                        <p:par>
                          <p:cTn id="356" fill="hold">
                            <p:stCondLst>
                              <p:cond delay="0"/>
                            </p:stCondLst>
                            <p:childTnLst>
                              <p:par>
                                <p:cTn id="357" presetID="9" presetClass="exit" presetSubtype="0" fill="hold" grpId="0" nodeType="clickEffect">
                                  <p:stCondLst>
                                    <p:cond delay="0"/>
                                  </p:stCondLst>
                                  <p:childTnLst>
                                    <p:animEffect transition="out" filter="dissolve">
                                      <p:cBhvr>
                                        <p:cTn id="358" dur="500"/>
                                        <p:tgtEl>
                                          <p:spTgt spid="345"/>
                                        </p:tgtEl>
                                      </p:cBhvr>
                                    </p:animEffect>
                                    <p:set>
                                      <p:cBhvr>
                                        <p:cTn id="359" dur="1" fill="hold">
                                          <p:stCondLst>
                                            <p:cond delay="499"/>
                                          </p:stCondLst>
                                        </p:cTn>
                                        <p:tgtEl>
                                          <p:spTgt spid="345"/>
                                        </p:tgtEl>
                                        <p:attrNameLst>
                                          <p:attrName>style.visibility</p:attrName>
                                        </p:attrNameLst>
                                      </p:cBhvr>
                                      <p:to>
                                        <p:strVal val="hidden"/>
                                      </p:to>
                                    </p:set>
                                  </p:childTnLst>
                                </p:cTn>
                              </p:par>
                            </p:childTnLst>
                          </p:cTn>
                        </p:par>
                      </p:childTnLst>
                    </p:cTn>
                  </p:par>
                </p:childTnLst>
              </p:cTn>
              <p:nextCondLst>
                <p:cond evt="onClick" delay="0">
                  <p:tgtEl>
                    <p:spTgt spid="345"/>
                  </p:tgtEl>
                </p:cond>
              </p:nextCondLst>
            </p:seq>
            <p:seq concurrent="1" nextAc="seek">
              <p:cTn id="360" restart="whenNotActive" fill="hold" evtFilter="cancelBubble" nodeType="interactiveSeq">
                <p:stCondLst>
                  <p:cond evt="onClick" delay="0">
                    <p:tgtEl>
                      <p:spTgt spid="351"/>
                    </p:tgtEl>
                  </p:cond>
                </p:stCondLst>
                <p:endSync evt="end" delay="0">
                  <p:rtn val="all"/>
                </p:endSync>
                <p:childTnLst>
                  <p:par>
                    <p:cTn id="361" fill="hold">
                      <p:stCondLst>
                        <p:cond delay="0"/>
                      </p:stCondLst>
                      <p:childTnLst>
                        <p:par>
                          <p:cTn id="362" fill="hold">
                            <p:stCondLst>
                              <p:cond delay="0"/>
                            </p:stCondLst>
                            <p:childTnLst>
                              <p:par>
                                <p:cTn id="363" presetID="9" presetClass="exit" presetSubtype="0" fill="hold" grpId="0" nodeType="clickEffect">
                                  <p:stCondLst>
                                    <p:cond delay="0"/>
                                  </p:stCondLst>
                                  <p:childTnLst>
                                    <p:animEffect transition="out" filter="dissolve">
                                      <p:cBhvr>
                                        <p:cTn id="364" dur="500"/>
                                        <p:tgtEl>
                                          <p:spTgt spid="351"/>
                                        </p:tgtEl>
                                      </p:cBhvr>
                                    </p:animEffect>
                                    <p:set>
                                      <p:cBhvr>
                                        <p:cTn id="365" dur="1" fill="hold">
                                          <p:stCondLst>
                                            <p:cond delay="499"/>
                                          </p:stCondLst>
                                        </p:cTn>
                                        <p:tgtEl>
                                          <p:spTgt spid="351"/>
                                        </p:tgtEl>
                                        <p:attrNameLst>
                                          <p:attrName>style.visibility</p:attrName>
                                        </p:attrNameLst>
                                      </p:cBhvr>
                                      <p:to>
                                        <p:strVal val="hidden"/>
                                      </p:to>
                                    </p:set>
                                  </p:childTnLst>
                                </p:cTn>
                              </p:par>
                            </p:childTnLst>
                          </p:cTn>
                        </p:par>
                      </p:childTnLst>
                    </p:cTn>
                  </p:par>
                </p:childTnLst>
              </p:cTn>
              <p:nextCondLst>
                <p:cond evt="onClick" delay="0">
                  <p:tgtEl>
                    <p:spTgt spid="351"/>
                  </p:tgtEl>
                </p:cond>
              </p:nextCondLst>
            </p:seq>
            <p:seq concurrent="1" nextAc="seek">
              <p:cTn id="366" restart="whenNotActive" fill="hold" evtFilter="cancelBubble" nodeType="interactiveSeq">
                <p:stCondLst>
                  <p:cond evt="onClick" delay="0">
                    <p:tgtEl>
                      <p:spTgt spid="346"/>
                    </p:tgtEl>
                  </p:cond>
                </p:stCondLst>
                <p:endSync evt="end" delay="0">
                  <p:rtn val="all"/>
                </p:endSync>
                <p:childTnLst>
                  <p:par>
                    <p:cTn id="367" fill="hold">
                      <p:stCondLst>
                        <p:cond delay="0"/>
                      </p:stCondLst>
                      <p:childTnLst>
                        <p:par>
                          <p:cTn id="368" fill="hold">
                            <p:stCondLst>
                              <p:cond delay="0"/>
                            </p:stCondLst>
                            <p:childTnLst>
                              <p:par>
                                <p:cTn id="369" presetID="9" presetClass="exit" presetSubtype="0" fill="hold" grpId="0" nodeType="clickEffect">
                                  <p:stCondLst>
                                    <p:cond delay="0"/>
                                  </p:stCondLst>
                                  <p:childTnLst>
                                    <p:animEffect transition="out" filter="dissolve">
                                      <p:cBhvr>
                                        <p:cTn id="370" dur="500"/>
                                        <p:tgtEl>
                                          <p:spTgt spid="346"/>
                                        </p:tgtEl>
                                      </p:cBhvr>
                                    </p:animEffect>
                                    <p:set>
                                      <p:cBhvr>
                                        <p:cTn id="371" dur="1" fill="hold">
                                          <p:stCondLst>
                                            <p:cond delay="499"/>
                                          </p:stCondLst>
                                        </p:cTn>
                                        <p:tgtEl>
                                          <p:spTgt spid="346"/>
                                        </p:tgtEl>
                                        <p:attrNameLst>
                                          <p:attrName>style.visibility</p:attrName>
                                        </p:attrNameLst>
                                      </p:cBhvr>
                                      <p:to>
                                        <p:strVal val="hidden"/>
                                      </p:to>
                                    </p:set>
                                  </p:childTnLst>
                                </p:cTn>
                              </p:par>
                            </p:childTnLst>
                          </p:cTn>
                        </p:par>
                      </p:childTnLst>
                    </p:cTn>
                  </p:par>
                </p:childTnLst>
              </p:cTn>
              <p:nextCondLst>
                <p:cond evt="onClick" delay="0">
                  <p:tgtEl>
                    <p:spTgt spid="346"/>
                  </p:tgtEl>
                </p:cond>
              </p:nextCondLst>
            </p:seq>
            <p:seq concurrent="1" nextAc="seek">
              <p:cTn id="372" restart="whenNotActive" fill="hold" evtFilter="cancelBubble" nodeType="interactiveSeq">
                <p:stCondLst>
                  <p:cond evt="onClick" delay="0">
                    <p:tgtEl>
                      <p:spTgt spid="347"/>
                    </p:tgtEl>
                  </p:cond>
                </p:stCondLst>
                <p:endSync evt="end" delay="0">
                  <p:rtn val="all"/>
                </p:endSync>
                <p:childTnLst>
                  <p:par>
                    <p:cTn id="373" fill="hold">
                      <p:stCondLst>
                        <p:cond delay="0"/>
                      </p:stCondLst>
                      <p:childTnLst>
                        <p:par>
                          <p:cTn id="374" fill="hold">
                            <p:stCondLst>
                              <p:cond delay="0"/>
                            </p:stCondLst>
                            <p:childTnLst>
                              <p:par>
                                <p:cTn id="375" presetID="9" presetClass="exit" presetSubtype="0" fill="hold" grpId="0" nodeType="clickEffect">
                                  <p:stCondLst>
                                    <p:cond delay="0"/>
                                  </p:stCondLst>
                                  <p:childTnLst>
                                    <p:animEffect transition="out" filter="dissolve">
                                      <p:cBhvr>
                                        <p:cTn id="376" dur="500"/>
                                        <p:tgtEl>
                                          <p:spTgt spid="347"/>
                                        </p:tgtEl>
                                      </p:cBhvr>
                                    </p:animEffect>
                                    <p:set>
                                      <p:cBhvr>
                                        <p:cTn id="377" dur="1" fill="hold">
                                          <p:stCondLst>
                                            <p:cond delay="499"/>
                                          </p:stCondLst>
                                        </p:cTn>
                                        <p:tgtEl>
                                          <p:spTgt spid="347"/>
                                        </p:tgtEl>
                                        <p:attrNameLst>
                                          <p:attrName>style.visibility</p:attrName>
                                        </p:attrNameLst>
                                      </p:cBhvr>
                                      <p:to>
                                        <p:strVal val="hidden"/>
                                      </p:to>
                                    </p:set>
                                  </p:childTnLst>
                                </p:cTn>
                              </p:par>
                            </p:childTnLst>
                          </p:cTn>
                        </p:par>
                      </p:childTnLst>
                    </p:cTn>
                  </p:par>
                </p:childTnLst>
              </p:cTn>
              <p:nextCondLst>
                <p:cond evt="onClick" delay="0">
                  <p:tgtEl>
                    <p:spTgt spid="347"/>
                  </p:tgtEl>
                </p:cond>
              </p:nextCondLst>
            </p:seq>
            <p:seq concurrent="1" nextAc="seek">
              <p:cTn id="378" restart="whenNotActive" fill="hold" evtFilter="cancelBubble" nodeType="interactiveSeq">
                <p:stCondLst>
                  <p:cond evt="onClick" delay="0">
                    <p:tgtEl>
                      <p:spTgt spid="348"/>
                    </p:tgtEl>
                  </p:cond>
                </p:stCondLst>
                <p:endSync evt="end" delay="0">
                  <p:rtn val="all"/>
                </p:endSync>
                <p:childTnLst>
                  <p:par>
                    <p:cTn id="379" fill="hold">
                      <p:stCondLst>
                        <p:cond delay="0"/>
                      </p:stCondLst>
                      <p:childTnLst>
                        <p:par>
                          <p:cTn id="380" fill="hold">
                            <p:stCondLst>
                              <p:cond delay="0"/>
                            </p:stCondLst>
                            <p:childTnLst>
                              <p:par>
                                <p:cTn id="381" presetID="9" presetClass="exit" presetSubtype="0" fill="hold" grpId="0" nodeType="clickEffect">
                                  <p:stCondLst>
                                    <p:cond delay="0"/>
                                  </p:stCondLst>
                                  <p:childTnLst>
                                    <p:animEffect transition="out" filter="dissolve">
                                      <p:cBhvr>
                                        <p:cTn id="382" dur="500"/>
                                        <p:tgtEl>
                                          <p:spTgt spid="348"/>
                                        </p:tgtEl>
                                      </p:cBhvr>
                                    </p:animEffect>
                                    <p:set>
                                      <p:cBhvr>
                                        <p:cTn id="383" dur="1" fill="hold">
                                          <p:stCondLst>
                                            <p:cond delay="499"/>
                                          </p:stCondLst>
                                        </p:cTn>
                                        <p:tgtEl>
                                          <p:spTgt spid="348"/>
                                        </p:tgtEl>
                                        <p:attrNameLst>
                                          <p:attrName>style.visibility</p:attrName>
                                        </p:attrNameLst>
                                      </p:cBhvr>
                                      <p:to>
                                        <p:strVal val="hidden"/>
                                      </p:to>
                                    </p:set>
                                  </p:childTnLst>
                                </p:cTn>
                              </p:par>
                            </p:childTnLst>
                          </p:cTn>
                        </p:par>
                      </p:childTnLst>
                    </p:cTn>
                  </p:par>
                </p:childTnLst>
              </p:cTn>
              <p:nextCondLst>
                <p:cond evt="onClick" delay="0">
                  <p:tgtEl>
                    <p:spTgt spid="348"/>
                  </p:tgtEl>
                </p:cond>
              </p:nextCondLst>
            </p:seq>
            <p:seq concurrent="1" nextAc="seek">
              <p:cTn id="384" restart="whenNotActive" fill="hold" evtFilter="cancelBubble" nodeType="interactiveSeq">
                <p:stCondLst>
                  <p:cond evt="onClick" delay="0">
                    <p:tgtEl>
                      <p:spTgt spid="349"/>
                    </p:tgtEl>
                  </p:cond>
                </p:stCondLst>
                <p:endSync evt="end" delay="0">
                  <p:rtn val="all"/>
                </p:endSync>
                <p:childTnLst>
                  <p:par>
                    <p:cTn id="385" fill="hold">
                      <p:stCondLst>
                        <p:cond delay="0"/>
                      </p:stCondLst>
                      <p:childTnLst>
                        <p:par>
                          <p:cTn id="386" fill="hold">
                            <p:stCondLst>
                              <p:cond delay="0"/>
                            </p:stCondLst>
                            <p:childTnLst>
                              <p:par>
                                <p:cTn id="387" presetID="9" presetClass="exit" presetSubtype="0" fill="hold" grpId="0" nodeType="clickEffect">
                                  <p:stCondLst>
                                    <p:cond delay="0"/>
                                  </p:stCondLst>
                                  <p:childTnLst>
                                    <p:animEffect transition="out" filter="dissolve">
                                      <p:cBhvr>
                                        <p:cTn id="388" dur="500"/>
                                        <p:tgtEl>
                                          <p:spTgt spid="349"/>
                                        </p:tgtEl>
                                      </p:cBhvr>
                                    </p:animEffect>
                                    <p:set>
                                      <p:cBhvr>
                                        <p:cTn id="389" dur="1" fill="hold">
                                          <p:stCondLst>
                                            <p:cond delay="499"/>
                                          </p:stCondLst>
                                        </p:cTn>
                                        <p:tgtEl>
                                          <p:spTgt spid="349"/>
                                        </p:tgtEl>
                                        <p:attrNameLst>
                                          <p:attrName>style.visibility</p:attrName>
                                        </p:attrNameLst>
                                      </p:cBhvr>
                                      <p:to>
                                        <p:strVal val="hidden"/>
                                      </p:to>
                                    </p:set>
                                  </p:childTnLst>
                                </p:cTn>
                              </p:par>
                            </p:childTnLst>
                          </p:cTn>
                        </p:par>
                      </p:childTnLst>
                    </p:cTn>
                  </p:par>
                </p:childTnLst>
              </p:cTn>
              <p:nextCondLst>
                <p:cond evt="onClick" delay="0">
                  <p:tgtEl>
                    <p:spTgt spid="349"/>
                  </p:tgtEl>
                </p:cond>
              </p:nextCondLst>
            </p:seq>
            <p:seq concurrent="1" nextAc="seek">
              <p:cTn id="390" restart="whenNotActive" fill="hold" evtFilter="cancelBubble" nodeType="interactiveSeq">
                <p:stCondLst>
                  <p:cond evt="onClick" delay="0">
                    <p:tgtEl>
                      <p:spTgt spid="350"/>
                    </p:tgtEl>
                  </p:cond>
                </p:stCondLst>
                <p:endSync evt="end" delay="0">
                  <p:rtn val="all"/>
                </p:endSync>
                <p:childTnLst>
                  <p:par>
                    <p:cTn id="391" fill="hold">
                      <p:stCondLst>
                        <p:cond delay="0"/>
                      </p:stCondLst>
                      <p:childTnLst>
                        <p:par>
                          <p:cTn id="392" fill="hold">
                            <p:stCondLst>
                              <p:cond delay="0"/>
                            </p:stCondLst>
                            <p:childTnLst>
                              <p:par>
                                <p:cTn id="393" presetID="9" presetClass="exit" presetSubtype="0" fill="hold" grpId="0" nodeType="clickEffect">
                                  <p:stCondLst>
                                    <p:cond delay="0"/>
                                  </p:stCondLst>
                                  <p:childTnLst>
                                    <p:animEffect transition="out" filter="dissolve">
                                      <p:cBhvr>
                                        <p:cTn id="394" dur="500"/>
                                        <p:tgtEl>
                                          <p:spTgt spid="350"/>
                                        </p:tgtEl>
                                      </p:cBhvr>
                                    </p:animEffect>
                                    <p:set>
                                      <p:cBhvr>
                                        <p:cTn id="395" dur="1" fill="hold">
                                          <p:stCondLst>
                                            <p:cond delay="499"/>
                                          </p:stCondLst>
                                        </p:cTn>
                                        <p:tgtEl>
                                          <p:spTgt spid="350"/>
                                        </p:tgtEl>
                                        <p:attrNameLst>
                                          <p:attrName>style.visibility</p:attrName>
                                        </p:attrNameLst>
                                      </p:cBhvr>
                                      <p:to>
                                        <p:strVal val="hidden"/>
                                      </p:to>
                                    </p:set>
                                  </p:childTnLst>
                                </p:cTn>
                              </p:par>
                            </p:childTnLst>
                          </p:cTn>
                        </p:par>
                      </p:childTnLst>
                    </p:cTn>
                  </p:par>
                </p:childTnLst>
              </p:cTn>
              <p:nextCondLst>
                <p:cond evt="onClick" delay="0">
                  <p:tgtEl>
                    <p:spTgt spid="350"/>
                  </p:tgtEl>
                </p:cond>
              </p:nextCondLst>
            </p:seq>
            <p:seq concurrent="1" nextAc="seek">
              <p:cTn id="396" restart="whenNotActive" fill="hold" evtFilter="cancelBubble" nodeType="interactiveSeq">
                <p:stCondLst>
                  <p:cond evt="onClick" delay="0">
                    <p:tgtEl>
                      <p:spTgt spid="352"/>
                    </p:tgtEl>
                  </p:cond>
                </p:stCondLst>
                <p:endSync evt="end" delay="0">
                  <p:rtn val="all"/>
                </p:endSync>
                <p:childTnLst>
                  <p:par>
                    <p:cTn id="397" fill="hold">
                      <p:stCondLst>
                        <p:cond delay="0"/>
                      </p:stCondLst>
                      <p:childTnLst>
                        <p:par>
                          <p:cTn id="398" fill="hold">
                            <p:stCondLst>
                              <p:cond delay="0"/>
                            </p:stCondLst>
                            <p:childTnLst>
                              <p:par>
                                <p:cTn id="399" presetID="9" presetClass="exit" presetSubtype="0" fill="hold" grpId="0" nodeType="clickEffect">
                                  <p:stCondLst>
                                    <p:cond delay="0"/>
                                  </p:stCondLst>
                                  <p:childTnLst>
                                    <p:animEffect transition="out" filter="dissolve">
                                      <p:cBhvr>
                                        <p:cTn id="400" dur="500"/>
                                        <p:tgtEl>
                                          <p:spTgt spid="352"/>
                                        </p:tgtEl>
                                      </p:cBhvr>
                                    </p:animEffect>
                                    <p:set>
                                      <p:cBhvr>
                                        <p:cTn id="401" dur="1" fill="hold">
                                          <p:stCondLst>
                                            <p:cond delay="499"/>
                                          </p:stCondLst>
                                        </p:cTn>
                                        <p:tgtEl>
                                          <p:spTgt spid="352"/>
                                        </p:tgtEl>
                                        <p:attrNameLst>
                                          <p:attrName>style.visibility</p:attrName>
                                        </p:attrNameLst>
                                      </p:cBhvr>
                                      <p:to>
                                        <p:strVal val="hidden"/>
                                      </p:to>
                                    </p:set>
                                  </p:childTnLst>
                                </p:cTn>
                              </p:par>
                            </p:childTnLst>
                          </p:cTn>
                        </p:par>
                      </p:childTnLst>
                    </p:cTn>
                  </p:par>
                </p:childTnLst>
              </p:cTn>
              <p:nextCondLst>
                <p:cond evt="onClick" delay="0">
                  <p:tgtEl>
                    <p:spTgt spid="352"/>
                  </p:tgtEl>
                </p:cond>
              </p:nextCondLst>
            </p:seq>
            <p:seq concurrent="1" nextAc="seek">
              <p:cTn id="402" restart="whenNotActive" fill="hold" evtFilter="cancelBubble" nodeType="interactiveSeq">
                <p:stCondLst>
                  <p:cond evt="onClick" delay="0">
                    <p:tgtEl>
                      <p:spTgt spid="354"/>
                    </p:tgtEl>
                  </p:cond>
                </p:stCondLst>
                <p:endSync evt="end" delay="0">
                  <p:rtn val="all"/>
                </p:endSync>
                <p:childTnLst>
                  <p:par>
                    <p:cTn id="403" fill="hold">
                      <p:stCondLst>
                        <p:cond delay="0"/>
                      </p:stCondLst>
                      <p:childTnLst>
                        <p:par>
                          <p:cTn id="404" fill="hold">
                            <p:stCondLst>
                              <p:cond delay="0"/>
                            </p:stCondLst>
                            <p:childTnLst>
                              <p:par>
                                <p:cTn id="405" presetID="9" presetClass="exit" presetSubtype="0" fill="hold" grpId="0" nodeType="clickEffect">
                                  <p:stCondLst>
                                    <p:cond delay="0"/>
                                  </p:stCondLst>
                                  <p:childTnLst>
                                    <p:animEffect transition="out" filter="dissolve">
                                      <p:cBhvr>
                                        <p:cTn id="406" dur="500"/>
                                        <p:tgtEl>
                                          <p:spTgt spid="354"/>
                                        </p:tgtEl>
                                      </p:cBhvr>
                                    </p:animEffect>
                                    <p:set>
                                      <p:cBhvr>
                                        <p:cTn id="407" dur="1" fill="hold">
                                          <p:stCondLst>
                                            <p:cond delay="499"/>
                                          </p:stCondLst>
                                        </p:cTn>
                                        <p:tgtEl>
                                          <p:spTgt spid="354"/>
                                        </p:tgtEl>
                                        <p:attrNameLst>
                                          <p:attrName>style.visibility</p:attrName>
                                        </p:attrNameLst>
                                      </p:cBhvr>
                                      <p:to>
                                        <p:strVal val="hidden"/>
                                      </p:to>
                                    </p:set>
                                  </p:childTnLst>
                                </p:cTn>
                              </p:par>
                            </p:childTnLst>
                          </p:cTn>
                        </p:par>
                      </p:childTnLst>
                    </p:cTn>
                  </p:par>
                </p:childTnLst>
              </p:cTn>
              <p:nextCondLst>
                <p:cond evt="onClick" delay="0">
                  <p:tgtEl>
                    <p:spTgt spid="354"/>
                  </p:tgtEl>
                </p:cond>
              </p:nextCondLst>
            </p:seq>
            <p:seq concurrent="1" nextAc="seek">
              <p:cTn id="408" restart="whenNotActive" fill="hold" evtFilter="cancelBubble" nodeType="interactiveSeq">
                <p:stCondLst>
                  <p:cond evt="onClick" delay="0">
                    <p:tgtEl>
                      <p:spTgt spid="353"/>
                    </p:tgtEl>
                  </p:cond>
                </p:stCondLst>
                <p:endSync evt="end" delay="0">
                  <p:rtn val="all"/>
                </p:endSync>
                <p:childTnLst>
                  <p:par>
                    <p:cTn id="409" fill="hold">
                      <p:stCondLst>
                        <p:cond delay="0"/>
                      </p:stCondLst>
                      <p:childTnLst>
                        <p:par>
                          <p:cTn id="410" fill="hold">
                            <p:stCondLst>
                              <p:cond delay="0"/>
                            </p:stCondLst>
                            <p:childTnLst>
                              <p:par>
                                <p:cTn id="411" presetID="9" presetClass="exit" presetSubtype="0" fill="hold" grpId="0" nodeType="clickEffect">
                                  <p:stCondLst>
                                    <p:cond delay="0"/>
                                  </p:stCondLst>
                                  <p:childTnLst>
                                    <p:animEffect transition="out" filter="dissolve">
                                      <p:cBhvr>
                                        <p:cTn id="412" dur="500"/>
                                        <p:tgtEl>
                                          <p:spTgt spid="353"/>
                                        </p:tgtEl>
                                      </p:cBhvr>
                                    </p:animEffect>
                                    <p:set>
                                      <p:cBhvr>
                                        <p:cTn id="413" dur="1" fill="hold">
                                          <p:stCondLst>
                                            <p:cond delay="499"/>
                                          </p:stCondLst>
                                        </p:cTn>
                                        <p:tgtEl>
                                          <p:spTgt spid="353"/>
                                        </p:tgtEl>
                                        <p:attrNameLst>
                                          <p:attrName>style.visibility</p:attrName>
                                        </p:attrNameLst>
                                      </p:cBhvr>
                                      <p:to>
                                        <p:strVal val="hidden"/>
                                      </p:to>
                                    </p:set>
                                  </p:childTnLst>
                                </p:cTn>
                              </p:par>
                            </p:childTnLst>
                          </p:cTn>
                        </p:par>
                      </p:childTnLst>
                    </p:cTn>
                  </p:par>
                </p:childTnLst>
              </p:cTn>
              <p:nextCondLst>
                <p:cond evt="onClick" delay="0">
                  <p:tgtEl>
                    <p:spTgt spid="353"/>
                  </p:tgtEl>
                </p:cond>
              </p:nextCondLst>
            </p:seq>
            <p:seq concurrent="1" nextAc="seek">
              <p:cTn id="414" restart="whenNotActive" fill="hold" evtFilter="cancelBubble" nodeType="interactiveSeq">
                <p:stCondLst>
                  <p:cond evt="onClick" delay="0">
                    <p:tgtEl>
                      <p:spTgt spid="355"/>
                    </p:tgtEl>
                  </p:cond>
                </p:stCondLst>
                <p:endSync evt="end" delay="0">
                  <p:rtn val="all"/>
                </p:endSync>
                <p:childTnLst>
                  <p:par>
                    <p:cTn id="415" fill="hold">
                      <p:stCondLst>
                        <p:cond delay="0"/>
                      </p:stCondLst>
                      <p:childTnLst>
                        <p:par>
                          <p:cTn id="416" fill="hold">
                            <p:stCondLst>
                              <p:cond delay="0"/>
                            </p:stCondLst>
                            <p:childTnLst>
                              <p:par>
                                <p:cTn id="417" presetID="9" presetClass="exit" presetSubtype="0" fill="hold" grpId="0" nodeType="clickEffect">
                                  <p:stCondLst>
                                    <p:cond delay="0"/>
                                  </p:stCondLst>
                                  <p:childTnLst>
                                    <p:animEffect transition="out" filter="dissolve">
                                      <p:cBhvr>
                                        <p:cTn id="418" dur="500"/>
                                        <p:tgtEl>
                                          <p:spTgt spid="355"/>
                                        </p:tgtEl>
                                      </p:cBhvr>
                                    </p:animEffect>
                                    <p:set>
                                      <p:cBhvr>
                                        <p:cTn id="419" dur="1" fill="hold">
                                          <p:stCondLst>
                                            <p:cond delay="499"/>
                                          </p:stCondLst>
                                        </p:cTn>
                                        <p:tgtEl>
                                          <p:spTgt spid="355"/>
                                        </p:tgtEl>
                                        <p:attrNameLst>
                                          <p:attrName>style.visibility</p:attrName>
                                        </p:attrNameLst>
                                      </p:cBhvr>
                                      <p:to>
                                        <p:strVal val="hidden"/>
                                      </p:to>
                                    </p:set>
                                  </p:childTnLst>
                                </p:cTn>
                              </p:par>
                            </p:childTnLst>
                          </p:cTn>
                        </p:par>
                      </p:childTnLst>
                    </p:cTn>
                  </p:par>
                </p:childTnLst>
              </p:cTn>
              <p:nextCondLst>
                <p:cond evt="onClick" delay="0">
                  <p:tgtEl>
                    <p:spTgt spid="355"/>
                  </p:tgtEl>
                </p:cond>
              </p:nextCondLst>
            </p:seq>
            <p:seq concurrent="1" nextAc="seek">
              <p:cTn id="420" restart="whenNotActive" fill="hold" evtFilter="cancelBubble" nodeType="interactiveSeq">
                <p:stCondLst>
                  <p:cond evt="onClick" delay="0">
                    <p:tgtEl>
                      <p:spTgt spid="356"/>
                    </p:tgtEl>
                  </p:cond>
                </p:stCondLst>
                <p:endSync evt="end" delay="0">
                  <p:rtn val="all"/>
                </p:endSync>
                <p:childTnLst>
                  <p:par>
                    <p:cTn id="421" fill="hold">
                      <p:stCondLst>
                        <p:cond delay="0"/>
                      </p:stCondLst>
                      <p:childTnLst>
                        <p:par>
                          <p:cTn id="422" fill="hold">
                            <p:stCondLst>
                              <p:cond delay="0"/>
                            </p:stCondLst>
                            <p:childTnLst>
                              <p:par>
                                <p:cTn id="423" presetID="9" presetClass="exit" presetSubtype="0" fill="hold" grpId="0" nodeType="clickEffect">
                                  <p:stCondLst>
                                    <p:cond delay="0"/>
                                  </p:stCondLst>
                                  <p:childTnLst>
                                    <p:animEffect transition="out" filter="dissolve">
                                      <p:cBhvr>
                                        <p:cTn id="424" dur="500"/>
                                        <p:tgtEl>
                                          <p:spTgt spid="356"/>
                                        </p:tgtEl>
                                      </p:cBhvr>
                                    </p:animEffect>
                                    <p:set>
                                      <p:cBhvr>
                                        <p:cTn id="425" dur="1" fill="hold">
                                          <p:stCondLst>
                                            <p:cond delay="499"/>
                                          </p:stCondLst>
                                        </p:cTn>
                                        <p:tgtEl>
                                          <p:spTgt spid="356"/>
                                        </p:tgtEl>
                                        <p:attrNameLst>
                                          <p:attrName>style.visibility</p:attrName>
                                        </p:attrNameLst>
                                      </p:cBhvr>
                                      <p:to>
                                        <p:strVal val="hidden"/>
                                      </p:to>
                                    </p:set>
                                  </p:childTnLst>
                                </p:cTn>
                              </p:par>
                            </p:childTnLst>
                          </p:cTn>
                        </p:par>
                      </p:childTnLst>
                    </p:cTn>
                  </p:par>
                </p:childTnLst>
              </p:cTn>
              <p:nextCondLst>
                <p:cond evt="onClick" delay="0">
                  <p:tgtEl>
                    <p:spTgt spid="356"/>
                  </p:tgtEl>
                </p:cond>
              </p:nextCondLst>
            </p:seq>
            <p:seq concurrent="1" nextAc="seek">
              <p:cTn id="426" restart="whenNotActive" fill="hold" evtFilter="cancelBubble" nodeType="interactiveSeq">
                <p:stCondLst>
                  <p:cond evt="onClick" delay="0">
                    <p:tgtEl>
                      <p:spTgt spid="357"/>
                    </p:tgtEl>
                  </p:cond>
                </p:stCondLst>
                <p:endSync evt="end" delay="0">
                  <p:rtn val="all"/>
                </p:endSync>
                <p:childTnLst>
                  <p:par>
                    <p:cTn id="427" fill="hold">
                      <p:stCondLst>
                        <p:cond delay="0"/>
                      </p:stCondLst>
                      <p:childTnLst>
                        <p:par>
                          <p:cTn id="428" fill="hold">
                            <p:stCondLst>
                              <p:cond delay="0"/>
                            </p:stCondLst>
                            <p:childTnLst>
                              <p:par>
                                <p:cTn id="429" presetID="9" presetClass="exit" presetSubtype="0" fill="hold" grpId="0" nodeType="clickEffect">
                                  <p:stCondLst>
                                    <p:cond delay="0"/>
                                  </p:stCondLst>
                                  <p:childTnLst>
                                    <p:animEffect transition="out" filter="dissolve">
                                      <p:cBhvr>
                                        <p:cTn id="430" dur="500"/>
                                        <p:tgtEl>
                                          <p:spTgt spid="357"/>
                                        </p:tgtEl>
                                      </p:cBhvr>
                                    </p:animEffect>
                                    <p:set>
                                      <p:cBhvr>
                                        <p:cTn id="431" dur="1" fill="hold">
                                          <p:stCondLst>
                                            <p:cond delay="499"/>
                                          </p:stCondLst>
                                        </p:cTn>
                                        <p:tgtEl>
                                          <p:spTgt spid="357"/>
                                        </p:tgtEl>
                                        <p:attrNameLst>
                                          <p:attrName>style.visibility</p:attrName>
                                        </p:attrNameLst>
                                      </p:cBhvr>
                                      <p:to>
                                        <p:strVal val="hidden"/>
                                      </p:to>
                                    </p:set>
                                  </p:childTnLst>
                                </p:cTn>
                              </p:par>
                            </p:childTnLst>
                          </p:cTn>
                        </p:par>
                      </p:childTnLst>
                    </p:cTn>
                  </p:par>
                </p:childTnLst>
              </p:cTn>
              <p:nextCondLst>
                <p:cond evt="onClick" delay="0">
                  <p:tgtEl>
                    <p:spTgt spid="357"/>
                  </p:tgtEl>
                </p:cond>
              </p:nextCondLst>
            </p:seq>
            <p:seq concurrent="1" nextAc="seek">
              <p:cTn id="432" restart="whenNotActive" fill="hold" evtFilter="cancelBubble" nodeType="interactiveSeq">
                <p:stCondLst>
                  <p:cond evt="onClick" delay="0">
                    <p:tgtEl>
                      <p:spTgt spid="358"/>
                    </p:tgtEl>
                  </p:cond>
                </p:stCondLst>
                <p:endSync evt="end" delay="0">
                  <p:rtn val="all"/>
                </p:endSync>
                <p:childTnLst>
                  <p:par>
                    <p:cTn id="433" fill="hold">
                      <p:stCondLst>
                        <p:cond delay="0"/>
                      </p:stCondLst>
                      <p:childTnLst>
                        <p:par>
                          <p:cTn id="434" fill="hold">
                            <p:stCondLst>
                              <p:cond delay="0"/>
                            </p:stCondLst>
                            <p:childTnLst>
                              <p:par>
                                <p:cTn id="435" presetID="9" presetClass="exit" presetSubtype="0" fill="hold" grpId="0" nodeType="clickEffect">
                                  <p:stCondLst>
                                    <p:cond delay="0"/>
                                  </p:stCondLst>
                                  <p:childTnLst>
                                    <p:animEffect transition="out" filter="dissolve">
                                      <p:cBhvr>
                                        <p:cTn id="436" dur="500"/>
                                        <p:tgtEl>
                                          <p:spTgt spid="358"/>
                                        </p:tgtEl>
                                      </p:cBhvr>
                                    </p:animEffect>
                                    <p:set>
                                      <p:cBhvr>
                                        <p:cTn id="437" dur="1" fill="hold">
                                          <p:stCondLst>
                                            <p:cond delay="499"/>
                                          </p:stCondLst>
                                        </p:cTn>
                                        <p:tgtEl>
                                          <p:spTgt spid="358"/>
                                        </p:tgtEl>
                                        <p:attrNameLst>
                                          <p:attrName>style.visibility</p:attrName>
                                        </p:attrNameLst>
                                      </p:cBhvr>
                                      <p:to>
                                        <p:strVal val="hidden"/>
                                      </p:to>
                                    </p:set>
                                  </p:childTnLst>
                                </p:cTn>
                              </p:par>
                            </p:childTnLst>
                          </p:cTn>
                        </p:par>
                      </p:childTnLst>
                    </p:cTn>
                  </p:par>
                </p:childTnLst>
              </p:cTn>
              <p:nextCondLst>
                <p:cond evt="onClick" delay="0">
                  <p:tgtEl>
                    <p:spTgt spid="358"/>
                  </p:tgtEl>
                </p:cond>
              </p:nextCondLst>
            </p:seq>
            <p:seq concurrent="1" nextAc="seek">
              <p:cTn id="438" restart="whenNotActive" fill="hold" evtFilter="cancelBubble" nodeType="interactiveSeq">
                <p:stCondLst>
                  <p:cond evt="onClick" delay="0">
                    <p:tgtEl>
                      <p:spTgt spid="360"/>
                    </p:tgtEl>
                  </p:cond>
                </p:stCondLst>
                <p:endSync evt="end" delay="0">
                  <p:rtn val="all"/>
                </p:endSync>
                <p:childTnLst>
                  <p:par>
                    <p:cTn id="439" fill="hold">
                      <p:stCondLst>
                        <p:cond delay="0"/>
                      </p:stCondLst>
                      <p:childTnLst>
                        <p:par>
                          <p:cTn id="440" fill="hold">
                            <p:stCondLst>
                              <p:cond delay="0"/>
                            </p:stCondLst>
                            <p:childTnLst>
                              <p:par>
                                <p:cTn id="441" presetID="9" presetClass="exit" presetSubtype="0" fill="hold" grpId="0" nodeType="clickEffect">
                                  <p:stCondLst>
                                    <p:cond delay="0"/>
                                  </p:stCondLst>
                                  <p:childTnLst>
                                    <p:animEffect transition="out" filter="dissolve">
                                      <p:cBhvr>
                                        <p:cTn id="442" dur="500"/>
                                        <p:tgtEl>
                                          <p:spTgt spid="360"/>
                                        </p:tgtEl>
                                      </p:cBhvr>
                                    </p:animEffect>
                                    <p:set>
                                      <p:cBhvr>
                                        <p:cTn id="443" dur="1" fill="hold">
                                          <p:stCondLst>
                                            <p:cond delay="499"/>
                                          </p:stCondLst>
                                        </p:cTn>
                                        <p:tgtEl>
                                          <p:spTgt spid="360"/>
                                        </p:tgtEl>
                                        <p:attrNameLst>
                                          <p:attrName>style.visibility</p:attrName>
                                        </p:attrNameLst>
                                      </p:cBhvr>
                                      <p:to>
                                        <p:strVal val="hidden"/>
                                      </p:to>
                                    </p:set>
                                  </p:childTnLst>
                                </p:cTn>
                              </p:par>
                            </p:childTnLst>
                          </p:cTn>
                        </p:par>
                      </p:childTnLst>
                    </p:cTn>
                  </p:par>
                </p:childTnLst>
              </p:cTn>
              <p:nextCondLst>
                <p:cond evt="onClick" delay="0">
                  <p:tgtEl>
                    <p:spTgt spid="360"/>
                  </p:tgtEl>
                </p:cond>
              </p:nextCondLst>
            </p:seq>
            <p:seq concurrent="1" nextAc="seek">
              <p:cTn id="444" restart="whenNotActive" fill="hold" evtFilter="cancelBubble" nodeType="interactiveSeq">
                <p:stCondLst>
                  <p:cond evt="onClick" delay="0">
                    <p:tgtEl>
                      <p:spTgt spid="366"/>
                    </p:tgtEl>
                  </p:cond>
                </p:stCondLst>
                <p:endSync evt="end" delay="0">
                  <p:rtn val="all"/>
                </p:endSync>
                <p:childTnLst>
                  <p:par>
                    <p:cTn id="445" fill="hold">
                      <p:stCondLst>
                        <p:cond delay="0"/>
                      </p:stCondLst>
                      <p:childTnLst>
                        <p:par>
                          <p:cTn id="446" fill="hold">
                            <p:stCondLst>
                              <p:cond delay="0"/>
                            </p:stCondLst>
                            <p:childTnLst>
                              <p:par>
                                <p:cTn id="447" presetID="9" presetClass="exit" presetSubtype="0" fill="hold" grpId="0" nodeType="clickEffect">
                                  <p:stCondLst>
                                    <p:cond delay="0"/>
                                  </p:stCondLst>
                                  <p:childTnLst>
                                    <p:animEffect transition="out" filter="dissolve">
                                      <p:cBhvr>
                                        <p:cTn id="448" dur="500"/>
                                        <p:tgtEl>
                                          <p:spTgt spid="366"/>
                                        </p:tgtEl>
                                      </p:cBhvr>
                                    </p:animEffect>
                                    <p:set>
                                      <p:cBhvr>
                                        <p:cTn id="449" dur="1" fill="hold">
                                          <p:stCondLst>
                                            <p:cond delay="499"/>
                                          </p:stCondLst>
                                        </p:cTn>
                                        <p:tgtEl>
                                          <p:spTgt spid="366"/>
                                        </p:tgtEl>
                                        <p:attrNameLst>
                                          <p:attrName>style.visibility</p:attrName>
                                        </p:attrNameLst>
                                      </p:cBhvr>
                                      <p:to>
                                        <p:strVal val="hidden"/>
                                      </p:to>
                                    </p:set>
                                  </p:childTnLst>
                                </p:cTn>
                              </p:par>
                            </p:childTnLst>
                          </p:cTn>
                        </p:par>
                      </p:childTnLst>
                    </p:cTn>
                  </p:par>
                </p:childTnLst>
              </p:cTn>
              <p:nextCondLst>
                <p:cond evt="onClick" delay="0">
                  <p:tgtEl>
                    <p:spTgt spid="366"/>
                  </p:tgtEl>
                </p:cond>
              </p:nextCondLst>
            </p:seq>
          </p:childTnLst>
        </p:cTn>
      </p:par>
    </p:tnLst>
    <p:bldLst>
      <p:bldP spid="170" grpId="0" animBg="1"/>
      <p:bldP spid="171" grpId="0" animBg="1"/>
      <p:bldP spid="172" grpId="0" animBg="1"/>
      <p:bldP spid="173" grpId="0" animBg="1"/>
      <p:bldP spid="174" grpId="0" animBg="1"/>
      <p:bldP spid="175" grpId="0" animBg="1"/>
      <p:bldP spid="176" grpId="0" animBg="1"/>
      <p:bldP spid="177" grpId="0" animBg="1"/>
      <p:bldP spid="178" grpId="0" animBg="1"/>
      <p:bldP spid="179" grpId="0" animBg="1"/>
      <p:bldP spid="180" grpId="0" animBg="1"/>
      <p:bldP spid="181" grpId="0" animBg="1"/>
      <p:bldP spid="182" grpId="0" animBg="1"/>
      <p:bldP spid="183" grpId="0" animBg="1"/>
      <p:bldP spid="184" grpId="0" animBg="1"/>
      <p:bldP spid="185" grpId="0" animBg="1"/>
      <p:bldP spid="186" grpId="0" animBg="1"/>
      <p:bldP spid="187" grpId="0" animBg="1"/>
      <p:bldP spid="188" grpId="0" animBg="1"/>
      <p:bldP spid="189" grpId="0" animBg="1"/>
      <p:bldP spid="190" grpId="0" animBg="1"/>
      <p:bldP spid="191" grpId="0" animBg="1"/>
      <p:bldP spid="192" grpId="0" animBg="1"/>
      <p:bldP spid="193" grpId="0" animBg="1"/>
      <p:bldP spid="194" grpId="0" animBg="1"/>
      <p:bldP spid="195" grpId="0" animBg="1"/>
      <p:bldP spid="196" grpId="0" animBg="1"/>
      <p:bldP spid="197" grpId="0" animBg="1"/>
      <p:bldP spid="283" grpId="0" animBg="1"/>
      <p:bldP spid="284" grpId="0" animBg="1"/>
      <p:bldP spid="285" grpId="0" animBg="1"/>
      <p:bldP spid="286" grpId="0" animBg="1"/>
      <p:bldP spid="287" grpId="0" animBg="1"/>
      <p:bldP spid="288" grpId="0" animBg="1"/>
      <p:bldP spid="289" grpId="0" animBg="1"/>
      <p:bldP spid="290" grpId="0" animBg="1"/>
      <p:bldP spid="291" grpId="0" animBg="1"/>
      <p:bldP spid="292" grpId="0" animBg="1"/>
      <p:bldP spid="293" grpId="0" animBg="1"/>
      <p:bldP spid="294" grpId="0" animBg="1"/>
      <p:bldP spid="295" grpId="0" animBg="1"/>
      <p:bldP spid="296" grpId="0" animBg="1"/>
      <p:bldP spid="297" grpId="0" animBg="1"/>
      <p:bldP spid="298" grpId="0" animBg="1"/>
      <p:bldP spid="299" grpId="0" animBg="1"/>
      <p:bldP spid="300" grpId="0" animBg="1"/>
      <p:bldP spid="301" grpId="0" animBg="1"/>
      <p:bldP spid="302" grpId="0" animBg="1"/>
      <p:bldP spid="303" grpId="0" animBg="1"/>
      <p:bldP spid="304" grpId="0" animBg="1"/>
      <p:bldP spid="305" grpId="0" animBg="1"/>
      <p:bldP spid="306" grpId="0" animBg="1"/>
      <p:bldP spid="307" grpId="0" animBg="1"/>
      <p:bldP spid="308" grpId="0" animBg="1"/>
      <p:bldP spid="309" grpId="0" animBg="1"/>
      <p:bldP spid="310" grpId="0" animBg="1"/>
      <p:bldP spid="339" grpId="0" animBg="1"/>
      <p:bldP spid="340" grpId="0" animBg="1"/>
      <p:bldP spid="341" grpId="0" animBg="1"/>
      <p:bldP spid="342" grpId="0" animBg="1"/>
      <p:bldP spid="343" grpId="0" animBg="1"/>
      <p:bldP spid="344" grpId="0" animBg="1"/>
      <p:bldP spid="345" grpId="0" animBg="1"/>
      <p:bldP spid="346" grpId="0" animBg="1"/>
      <p:bldP spid="347" grpId="0" animBg="1"/>
      <p:bldP spid="348" grpId="0" animBg="1"/>
      <p:bldP spid="349" grpId="0" animBg="1"/>
      <p:bldP spid="350" grpId="0" animBg="1"/>
      <p:bldP spid="351" grpId="0" animBg="1"/>
      <p:bldP spid="352" grpId="0" animBg="1"/>
      <p:bldP spid="353" grpId="0" animBg="1"/>
      <p:bldP spid="354" grpId="0" animBg="1"/>
      <p:bldP spid="355" grpId="0" animBg="1"/>
      <p:bldP spid="356" grpId="0" animBg="1"/>
      <p:bldP spid="357" grpId="0" animBg="1"/>
      <p:bldP spid="358" grpId="0" animBg="1"/>
      <p:bldP spid="359" grpId="0" animBg="1"/>
      <p:bldP spid="360" grpId="0" animBg="1"/>
      <p:bldP spid="361" grpId="0" animBg="1"/>
      <p:bldP spid="362" grpId="0" animBg="1"/>
      <p:bldP spid="363" grpId="0" animBg="1"/>
      <p:bldP spid="364" grpId="0" animBg="1"/>
      <p:bldP spid="365" grpId="0" animBg="1"/>
      <p:bldP spid="36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a:t>
            </a:r>
            <a:endParaRPr lang="cs-CZ" b="1" dirty="0"/>
          </a:p>
        </p:txBody>
      </p:sp>
      <p:sp>
        <p:nvSpPr>
          <p:cNvPr id="3" name="Zástupný symbol pro obsah 2"/>
          <p:cNvSpPr>
            <a:spLocks noGrp="1"/>
          </p:cNvSpPr>
          <p:nvPr>
            <p:ph idx="1"/>
          </p:nvPr>
        </p:nvSpPr>
        <p:spPr/>
        <p:txBody>
          <a:bodyPr/>
          <a:lstStyle/>
          <a:p>
            <a:pPr>
              <a:buNone/>
            </a:pPr>
            <a:r>
              <a:rPr lang="cs-CZ" dirty="0" smtClean="0">
                <a:latin typeface="+mj-lt"/>
              </a:rPr>
              <a:t>Kolik je součet vnitřních úhlů čtyřúhelníku?</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360°</a:t>
            </a:r>
            <a:endParaRPr lang="cs-CZ" dirty="0">
              <a:latin typeface="+mj-lt"/>
            </a:endParaRPr>
          </a:p>
        </p:txBody>
      </p:sp>
      <p:sp>
        <p:nvSpPr>
          <p:cNvPr id="7" name="Šipka doprava 6">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latin typeface="+mj-lt"/>
              </a:rPr>
              <a:t>Urči obrazy vrcholů čtverce ve středové souměrnosti </a:t>
            </a:r>
            <a:br>
              <a:rPr lang="cs-CZ" dirty="0" smtClean="0">
                <a:latin typeface="+mj-lt"/>
              </a:rPr>
            </a:br>
            <a:r>
              <a:rPr lang="cs-CZ" dirty="0" smtClean="0">
                <a:latin typeface="+mj-lt"/>
              </a:rPr>
              <a:t>s bodem S.</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D		C</a:t>
            </a:r>
          </a:p>
          <a:p>
            <a:pPr>
              <a:buNone/>
            </a:pPr>
            <a:r>
              <a:rPr lang="cs-CZ" dirty="0" smtClean="0">
                <a:latin typeface="+mj-lt"/>
              </a:rPr>
              <a:t>					</a:t>
            </a:r>
            <a:r>
              <a:rPr lang="cs-CZ" sz="800" dirty="0" smtClean="0">
                <a:latin typeface="+mj-lt"/>
              </a:rPr>
              <a:t> </a:t>
            </a:r>
          </a:p>
          <a:p>
            <a:pPr>
              <a:buNone/>
            </a:pPr>
            <a:endParaRPr lang="cs-CZ" sz="800" dirty="0" smtClean="0">
              <a:latin typeface="+mj-lt"/>
            </a:endParaRPr>
          </a:p>
          <a:p>
            <a:pPr>
              <a:buNone/>
            </a:pPr>
            <a:endParaRPr lang="cs-CZ" sz="800" dirty="0" smtClean="0">
              <a:latin typeface="+mj-lt"/>
            </a:endParaRPr>
          </a:p>
          <a:p>
            <a:pPr>
              <a:buNone/>
            </a:pPr>
            <a:r>
              <a:rPr lang="cs-CZ" sz="800" dirty="0" smtClean="0">
                <a:latin typeface="+mj-lt"/>
              </a:rPr>
              <a:t>					    </a:t>
            </a:r>
            <a:r>
              <a:rPr lang="cs-CZ" dirty="0" smtClean="0">
                <a:latin typeface="+mj-lt"/>
              </a:rPr>
              <a:t>S</a:t>
            </a:r>
          </a:p>
          <a:p>
            <a:pPr>
              <a:buNone/>
            </a:pPr>
            <a:endParaRPr lang="cs-CZ" dirty="0" smtClean="0">
              <a:latin typeface="+mj-lt"/>
            </a:endParaRPr>
          </a:p>
          <a:p>
            <a:pPr>
              <a:buNone/>
            </a:pPr>
            <a:r>
              <a:rPr lang="cs-CZ" dirty="0" smtClean="0">
                <a:latin typeface="+mj-lt"/>
              </a:rPr>
              <a:t>				A		B</a:t>
            </a:r>
          </a:p>
          <a:p>
            <a:pPr algn="ctr">
              <a:buNone/>
            </a:pPr>
            <a:r>
              <a:rPr lang="cs-CZ" dirty="0" smtClean="0">
                <a:latin typeface="+mj-lt"/>
              </a:rPr>
              <a:t>A = C‘, B = D‘, C = A‘, D = B‘</a:t>
            </a:r>
          </a:p>
          <a:p>
            <a:pPr algn="ctr">
              <a:buNone/>
            </a:pPr>
            <a:endParaRPr lang="cs-CZ" dirty="0" smtClean="0">
              <a:latin typeface="+mj-lt"/>
            </a:endParaRPr>
          </a:p>
        </p:txBody>
      </p:sp>
      <p:sp>
        <p:nvSpPr>
          <p:cNvPr id="8" name="Šipka doprava 7">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3419872" y="3141168"/>
            <a:ext cx="1800000" cy="1800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 name="Přímá spojovací čára 14"/>
          <p:cNvCxnSpPr/>
          <p:nvPr/>
        </p:nvCxnSpPr>
        <p:spPr>
          <a:xfrm>
            <a:off x="4283968" y="4005064"/>
            <a:ext cx="14401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Přímá spojovací čára 16"/>
          <p:cNvCxnSpPr/>
          <p:nvPr/>
        </p:nvCxnSpPr>
        <p:spPr>
          <a:xfrm>
            <a:off x="4355976" y="3933056"/>
            <a:ext cx="0" cy="144016"/>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3</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obvod a obsah rovnoběžníku.</a:t>
            </a:r>
          </a:p>
          <a:p>
            <a:pPr>
              <a:buNone/>
            </a:pPr>
            <a:r>
              <a:rPr lang="cs-CZ" dirty="0" smtClean="0">
                <a:latin typeface="+mj-lt"/>
              </a:rPr>
              <a:t>							    5 cm        7 cm</a:t>
            </a:r>
          </a:p>
          <a:p>
            <a:pPr>
              <a:buNone/>
            </a:pPr>
            <a:r>
              <a:rPr lang="cs-CZ" dirty="0" smtClean="0">
                <a:latin typeface="+mj-lt"/>
              </a:rPr>
              <a:t>					</a:t>
            </a:r>
          </a:p>
          <a:p>
            <a:pPr>
              <a:buNone/>
            </a:pPr>
            <a:r>
              <a:rPr lang="cs-CZ" dirty="0" smtClean="0">
                <a:latin typeface="+mj-lt"/>
              </a:rPr>
              <a:t>						      9 cm</a:t>
            </a:r>
          </a:p>
          <a:p>
            <a:pPr>
              <a:buNone/>
            </a:pPr>
            <a:endParaRPr lang="cs-CZ" dirty="0" smtClean="0">
              <a:latin typeface="+mj-lt"/>
            </a:endParaRPr>
          </a:p>
          <a:p>
            <a:pPr algn="ctr">
              <a:buNone/>
            </a:pPr>
            <a:r>
              <a:rPr lang="cs-CZ" dirty="0" smtClean="0">
                <a:latin typeface="+mj-lt"/>
              </a:rPr>
              <a:t>O = 2 · (a + b)</a:t>
            </a:r>
          </a:p>
          <a:p>
            <a:pPr algn="ctr">
              <a:buNone/>
            </a:pPr>
            <a:r>
              <a:rPr lang="cs-CZ" b="1" dirty="0" smtClean="0">
                <a:latin typeface="+mj-lt"/>
              </a:rPr>
              <a:t>O = 32 cm</a:t>
            </a:r>
          </a:p>
          <a:p>
            <a:pPr algn="ctr">
              <a:buNone/>
            </a:pPr>
            <a:r>
              <a:rPr lang="cs-CZ" dirty="0" smtClean="0">
                <a:latin typeface="+mj-lt"/>
              </a:rPr>
              <a:t>S = a · </a:t>
            </a:r>
            <a:r>
              <a:rPr lang="cs-CZ" dirty="0" err="1" smtClean="0">
                <a:latin typeface="+mj-lt"/>
              </a:rPr>
              <a:t>v</a:t>
            </a:r>
            <a:r>
              <a:rPr lang="cs-CZ" baseline="-25000" dirty="0" err="1" smtClean="0">
                <a:latin typeface="+mj-lt"/>
              </a:rPr>
              <a:t>a</a:t>
            </a:r>
            <a:endParaRPr lang="cs-CZ" dirty="0" smtClean="0">
              <a:latin typeface="+mj-lt"/>
            </a:endParaRPr>
          </a:p>
          <a:p>
            <a:pPr algn="ctr">
              <a:buNone/>
            </a:pPr>
            <a:r>
              <a:rPr lang="cs-CZ" b="1" dirty="0" smtClean="0">
                <a:latin typeface="+mj-lt"/>
              </a:rPr>
              <a:t>S = 45 cm</a:t>
            </a:r>
            <a:r>
              <a:rPr lang="cs-CZ" b="1" baseline="30000" dirty="0" smtClean="0">
                <a:latin typeface="+mj-lt"/>
              </a:rPr>
              <a:t>2</a:t>
            </a:r>
            <a:endParaRPr lang="cs-CZ" b="1"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Kosoúhelník 8"/>
          <p:cNvSpPr/>
          <p:nvPr/>
        </p:nvSpPr>
        <p:spPr>
          <a:xfrm>
            <a:off x="4572000" y="2132856"/>
            <a:ext cx="3312368" cy="1224136"/>
          </a:xfrm>
          <a:prstGeom prst="parallelogram">
            <a:avLst>
              <a:gd name="adj" fmla="val 817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 name="Přímá spojovací čára 10"/>
          <p:cNvCxnSpPr>
            <a:stCxn id="9" idx="4"/>
            <a:endCxn id="9" idx="0"/>
          </p:cNvCxnSpPr>
          <p:nvPr/>
        </p:nvCxnSpPr>
        <p:spPr>
          <a:xfrm flipV="1">
            <a:off x="6228184" y="2132856"/>
            <a:ext cx="0" cy="1224136"/>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2000"/>
                                  </p:stCondLst>
                                  <p:childTnLst>
                                    <p:set>
                                      <p:cBhvr>
                                        <p:cTn id="11" dur="1" fill="hold">
                                          <p:stCondLst>
                                            <p:cond delay="0"/>
                                          </p:stCondLst>
                                        </p:cTn>
                                        <p:tgtEl>
                                          <p:spTgt spid="3">
                                            <p:txEl>
                                              <p:pRg st="6" end="6"/>
                                            </p:txEl>
                                          </p:spTgt>
                                        </p:tgtEl>
                                        <p:attrNameLst>
                                          <p:attrName>style.visibility</p:attrName>
                                        </p:attrNameLst>
                                      </p:cBhvr>
                                      <p:to>
                                        <p:strVal val="visible"/>
                                      </p:to>
                                    </p:set>
                                    <p:anim calcmode="lin" valueType="num">
                                      <p:cBhvr additive="base">
                                        <p:cTn id="1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14" fill="hold">
                            <p:stCondLst>
                              <p:cond delay="3000"/>
                            </p:stCondLst>
                            <p:childTnLst>
                              <p:par>
                                <p:cTn id="15" presetID="2" presetClass="entr" presetSubtype="4" fill="hold" nodeType="afterEffect">
                                  <p:stCondLst>
                                    <p:cond delay="2000"/>
                                  </p:stCondLst>
                                  <p:childTnLst>
                                    <p:set>
                                      <p:cBhvr>
                                        <p:cTn id="16" dur="1" fill="hold">
                                          <p:stCondLst>
                                            <p:cond delay="0"/>
                                          </p:stCondLst>
                                        </p:cTn>
                                        <p:tgtEl>
                                          <p:spTgt spid="3">
                                            <p:txEl>
                                              <p:pRg st="7" end="7"/>
                                            </p:txEl>
                                          </p:spTgt>
                                        </p:tgtEl>
                                        <p:attrNameLst>
                                          <p:attrName>style.visibility</p:attrName>
                                        </p:attrNameLst>
                                      </p:cBhvr>
                                      <p:to>
                                        <p:strVal val="visible"/>
                                      </p:to>
                                    </p:set>
                                    <p:anim calcmode="lin" valueType="num">
                                      <p:cBhvr additive="base">
                                        <p:cTn id="1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19" fill="hold">
                            <p:stCondLst>
                              <p:cond delay="5500"/>
                            </p:stCondLst>
                            <p:childTnLst>
                              <p:par>
                                <p:cTn id="20" presetID="2" presetClass="entr" presetSubtype="4" fill="hold" nodeType="afterEffect">
                                  <p:stCondLst>
                                    <p:cond delay="200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4</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Urči podle které věty o shodnosti trojúhelníků, jsou trojúhelníky shodné?</a:t>
            </a:r>
          </a:p>
          <a:p>
            <a:pPr marL="0" indent="0">
              <a:buNone/>
            </a:pPr>
            <a:endParaRPr lang="cs-CZ" dirty="0" smtClean="0">
              <a:latin typeface="+mj-lt"/>
            </a:endParaRPr>
          </a:p>
          <a:p>
            <a:pPr marL="0" indent="0">
              <a:buNone/>
            </a:pPr>
            <a:r>
              <a:rPr lang="cs-CZ" dirty="0" smtClean="0">
                <a:latin typeface="+mj-lt"/>
              </a:rPr>
              <a:t>	 7 cm					       7 cm</a:t>
            </a:r>
          </a:p>
          <a:p>
            <a:pPr>
              <a:buNone/>
            </a:pPr>
            <a:endParaRPr lang="cs-CZ" sz="800" dirty="0" smtClean="0">
              <a:latin typeface="+mj-lt"/>
            </a:endParaRPr>
          </a:p>
          <a:p>
            <a:pPr>
              <a:buNone/>
            </a:pPr>
            <a:endParaRPr lang="cs-CZ" sz="800" dirty="0" smtClean="0">
              <a:latin typeface="+mj-lt"/>
            </a:endParaRPr>
          </a:p>
          <a:p>
            <a:pPr>
              <a:buNone/>
            </a:pPr>
            <a:r>
              <a:rPr lang="cs-CZ" dirty="0" smtClean="0">
                <a:latin typeface="+mj-lt"/>
              </a:rPr>
              <a:t>		 35°					          35°</a:t>
            </a:r>
          </a:p>
          <a:p>
            <a:pPr>
              <a:buNone/>
            </a:pPr>
            <a:r>
              <a:rPr lang="cs-CZ" dirty="0" smtClean="0">
                <a:latin typeface="+mj-lt"/>
              </a:rPr>
              <a:t>			9 cm				9cm</a:t>
            </a:r>
          </a:p>
          <a:p>
            <a:pPr>
              <a:buNone/>
            </a:pPr>
            <a:endParaRPr lang="cs-CZ" dirty="0" smtClean="0">
              <a:latin typeface="+mj-lt"/>
            </a:endParaRPr>
          </a:p>
          <a:p>
            <a:pPr algn="ctr">
              <a:buNone/>
            </a:pPr>
            <a:r>
              <a:rPr lang="cs-CZ" dirty="0" smtClean="0">
                <a:latin typeface="+mj-lt"/>
              </a:rPr>
              <a:t>věta </a:t>
            </a:r>
            <a:r>
              <a:rPr lang="cs-CZ" dirty="0" err="1" smtClean="0">
                <a:latin typeface="+mj-lt"/>
              </a:rPr>
              <a:t>sus</a:t>
            </a:r>
            <a:endParaRPr lang="cs-CZ" dirty="0" smtClean="0">
              <a:latin typeface="+mj-lt"/>
            </a:endParaRPr>
          </a:p>
        </p:txBody>
      </p:sp>
      <p:sp>
        <p:nvSpPr>
          <p:cNvPr id="7" name="Šipka doprava 6">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Rovnoramenný trojúhelník 5"/>
          <p:cNvSpPr/>
          <p:nvPr/>
        </p:nvSpPr>
        <p:spPr>
          <a:xfrm>
            <a:off x="1043608" y="3068960"/>
            <a:ext cx="2952328" cy="1440160"/>
          </a:xfrm>
          <a:prstGeom prst="triangle">
            <a:avLst>
              <a:gd name="adj" fmla="val 6685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Rovnoramenný trojúhelník 7"/>
          <p:cNvSpPr/>
          <p:nvPr/>
        </p:nvSpPr>
        <p:spPr>
          <a:xfrm flipH="1">
            <a:off x="4716016" y="3068960"/>
            <a:ext cx="2952328" cy="1440160"/>
          </a:xfrm>
          <a:prstGeom prst="triangle">
            <a:avLst>
              <a:gd name="adj" fmla="val 6685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louk 8"/>
          <p:cNvSpPr/>
          <p:nvPr/>
        </p:nvSpPr>
        <p:spPr>
          <a:xfrm>
            <a:off x="323728" y="3645024"/>
            <a:ext cx="1800000" cy="1800200"/>
          </a:xfrm>
          <a:prstGeom prst="arc">
            <a:avLst>
              <a:gd name="adj1" fmla="val 18913039"/>
              <a:gd name="adj2" fmla="val 21380852"/>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 name="Oblouk 9"/>
          <p:cNvSpPr/>
          <p:nvPr/>
        </p:nvSpPr>
        <p:spPr>
          <a:xfrm flipH="1">
            <a:off x="6660232" y="3645024"/>
            <a:ext cx="1800000" cy="1800200"/>
          </a:xfrm>
          <a:prstGeom prst="arc">
            <a:avLst>
              <a:gd name="adj1" fmla="val 19143475"/>
              <a:gd name="adj2" fmla="val 2140631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5</a:t>
            </a:r>
            <a:endParaRPr lang="cs-CZ" dirty="0"/>
          </a:p>
        </p:txBody>
      </p:sp>
      <p:sp>
        <p:nvSpPr>
          <p:cNvPr id="3" name="Zástupný symbol pro obsah 2"/>
          <p:cNvSpPr>
            <a:spLocks noGrp="1"/>
          </p:cNvSpPr>
          <p:nvPr>
            <p:ph idx="1"/>
          </p:nvPr>
        </p:nvSpPr>
        <p:spPr>
          <a:xfrm>
            <a:off x="457200" y="1935480"/>
            <a:ext cx="8229600" cy="4589864"/>
          </a:xfrm>
        </p:spPr>
        <p:txBody>
          <a:bodyPr>
            <a:normAutofit/>
          </a:bodyPr>
          <a:lstStyle/>
          <a:p>
            <a:pPr>
              <a:buNone/>
            </a:pPr>
            <a:r>
              <a:rPr lang="cs-CZ" dirty="0" smtClean="0">
                <a:latin typeface="+mj-lt"/>
              </a:rPr>
              <a:t>Vypočítej povrch hranolu. Použij údaje ze sítě hranolu.</a:t>
            </a:r>
          </a:p>
          <a:p>
            <a:pPr>
              <a:buNone/>
            </a:pP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3 cm</a:t>
            </a:r>
            <a:br>
              <a:rPr lang="cs-CZ" dirty="0" smtClean="0">
                <a:latin typeface="+mj-lt"/>
              </a:rPr>
            </a:br>
            <a:r>
              <a:rPr lang="cs-CZ" dirty="0" smtClean="0">
                <a:latin typeface="+mj-lt"/>
              </a:rPr>
              <a:t>					        </a:t>
            </a:r>
          </a:p>
          <a:p>
            <a:pPr>
              <a:buNone/>
            </a:pPr>
            <a:r>
              <a:rPr lang="cs-CZ" dirty="0" smtClean="0">
                <a:latin typeface="+mj-lt"/>
              </a:rPr>
              <a:t>			  4 cm</a:t>
            </a:r>
            <a:endParaRPr lang="cs-CZ" sz="800" dirty="0" smtClean="0">
              <a:latin typeface="+mj-lt"/>
            </a:endParaRPr>
          </a:p>
          <a:p>
            <a:pPr>
              <a:buNone/>
            </a:pPr>
            <a:endParaRPr lang="cs-CZ" sz="800" dirty="0" smtClean="0">
              <a:latin typeface="+mj-lt"/>
            </a:endParaRPr>
          </a:p>
          <a:p>
            <a:pPr>
              <a:buNone/>
            </a:pPr>
            <a:endParaRPr lang="cs-CZ" sz="800" dirty="0" smtClean="0">
              <a:latin typeface="+mj-lt"/>
            </a:endParaRPr>
          </a:p>
          <a:p>
            <a:pPr>
              <a:buNone/>
            </a:pPr>
            <a:r>
              <a:rPr lang="cs-CZ" sz="800" dirty="0" smtClean="0">
                <a:latin typeface="+mj-lt"/>
              </a:rPr>
              <a:t>				                 </a:t>
            </a:r>
            <a:r>
              <a:rPr lang="cs-CZ" dirty="0" smtClean="0">
                <a:latin typeface="+mj-lt"/>
              </a:rPr>
              <a:t>5 cm		6 cm	        4 cm</a:t>
            </a:r>
          </a:p>
          <a:p>
            <a:pPr>
              <a:buNone/>
            </a:pPr>
            <a:endParaRPr lang="cs-CZ" dirty="0" smtClean="0">
              <a:latin typeface="+mj-lt"/>
            </a:endParaRPr>
          </a:p>
          <a:p>
            <a:pPr algn="ctr">
              <a:buNone/>
            </a:pPr>
            <a:r>
              <a:rPr lang="cs-CZ" dirty="0" smtClean="0">
                <a:latin typeface="+mj-lt"/>
              </a:rPr>
              <a:t>S = 2 · </a:t>
            </a:r>
            <a:r>
              <a:rPr lang="cs-CZ" dirty="0" err="1" smtClean="0">
                <a:latin typeface="+mj-lt"/>
              </a:rPr>
              <a:t>S</a:t>
            </a:r>
            <a:r>
              <a:rPr lang="cs-CZ" baseline="-25000" dirty="0" err="1" smtClean="0">
                <a:latin typeface="+mj-lt"/>
              </a:rPr>
              <a:t>p</a:t>
            </a:r>
            <a:r>
              <a:rPr lang="cs-CZ" dirty="0" smtClean="0">
                <a:latin typeface="+mj-lt"/>
              </a:rPr>
              <a:t> + </a:t>
            </a:r>
            <a:r>
              <a:rPr lang="cs-CZ" dirty="0" err="1" smtClean="0">
                <a:latin typeface="+mj-lt"/>
              </a:rPr>
              <a:t>S</a:t>
            </a:r>
            <a:r>
              <a:rPr lang="cs-CZ" baseline="-25000" dirty="0" err="1" smtClean="0">
                <a:latin typeface="+mj-lt"/>
              </a:rPr>
              <a:t>pl</a:t>
            </a:r>
            <a:endParaRPr lang="cs-CZ" dirty="0" smtClean="0">
              <a:latin typeface="+mj-lt"/>
            </a:endParaRPr>
          </a:p>
          <a:p>
            <a:pPr algn="ctr">
              <a:buNone/>
            </a:pPr>
            <a:r>
              <a:rPr lang="cs-CZ" b="1" dirty="0" smtClean="0">
                <a:latin typeface="+mj-lt"/>
              </a:rPr>
              <a:t>S = 78 cm</a:t>
            </a:r>
            <a:r>
              <a:rPr lang="cs-CZ" b="1" baseline="30000" dirty="0" smtClean="0">
                <a:latin typeface="+mj-lt"/>
              </a:rPr>
              <a:t>2</a:t>
            </a:r>
            <a:endParaRPr lang="cs-CZ" b="1"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203848" y="3356992"/>
            <a:ext cx="5184576" cy="11521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Rovnoramenný trojúhelník 7"/>
          <p:cNvSpPr/>
          <p:nvPr/>
        </p:nvSpPr>
        <p:spPr>
          <a:xfrm>
            <a:off x="4860032" y="2492896"/>
            <a:ext cx="2304256" cy="864096"/>
          </a:xfrm>
          <a:prstGeom prst="triangle">
            <a:avLst>
              <a:gd name="adj" fmla="val 6428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Rovnoramenný trojúhelník 8"/>
          <p:cNvSpPr/>
          <p:nvPr/>
        </p:nvSpPr>
        <p:spPr>
          <a:xfrm flipV="1">
            <a:off x="4860032" y="4509120"/>
            <a:ext cx="2304256" cy="864096"/>
          </a:xfrm>
          <a:prstGeom prst="triangle">
            <a:avLst>
              <a:gd name="adj" fmla="val 6428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 name="Přímá spojovací čára 10"/>
          <p:cNvCxnSpPr/>
          <p:nvPr/>
        </p:nvCxnSpPr>
        <p:spPr>
          <a:xfrm>
            <a:off x="4860032" y="3356992"/>
            <a:ext cx="0" cy="115212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a:stCxn id="8" idx="4"/>
            <a:endCxn id="9" idx="4"/>
          </p:cNvCxnSpPr>
          <p:nvPr/>
        </p:nvCxnSpPr>
        <p:spPr>
          <a:xfrm>
            <a:off x="7164288" y="3356992"/>
            <a:ext cx="0" cy="115212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a:stCxn id="8" idx="0"/>
            <a:endCxn id="8" idx="3"/>
          </p:cNvCxnSpPr>
          <p:nvPr/>
        </p:nvCxnSpPr>
        <p:spPr>
          <a:xfrm>
            <a:off x="6341392" y="2492896"/>
            <a:ext cx="0" cy="864096"/>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2000"/>
                                  </p:stCondLst>
                                  <p:childTnLst>
                                    <p:set>
                                      <p:cBhvr>
                                        <p:cTn id="11" dur="1" fill="hold">
                                          <p:stCondLst>
                                            <p:cond delay="0"/>
                                          </p:stCondLst>
                                        </p:cTn>
                                        <p:tgtEl>
                                          <p:spTgt spid="3">
                                            <p:txEl>
                                              <p:pRg st="8" end="8"/>
                                            </p:txEl>
                                          </p:spTgt>
                                        </p:tgtEl>
                                        <p:attrNameLst>
                                          <p:attrName>style.visibility</p:attrName>
                                        </p:attrNameLst>
                                      </p:cBhvr>
                                      <p:to>
                                        <p:strVal val="visible"/>
                                      </p:to>
                                    </p:set>
                                    <p:anim calcmode="lin" valueType="num">
                                      <p:cBhvr additive="base">
                                        <p:cTn id="1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6</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Jak se nazývají dvě protější strany lichoběžníku, které jsou rovnoběžné?</a:t>
            </a:r>
          </a:p>
          <a:p>
            <a:pPr marL="0" indent="0">
              <a:buNone/>
            </a:pPr>
            <a:r>
              <a:rPr lang="cs-CZ" dirty="0" smtClean="0">
                <a:latin typeface="+mj-lt"/>
              </a:rPr>
              <a:t>					c</a:t>
            </a:r>
          </a:p>
          <a:p>
            <a:pPr marL="0" indent="0">
              <a:buNone/>
            </a:pPr>
            <a:endParaRPr lang="cs-CZ" dirty="0" smtClean="0">
              <a:latin typeface="+mj-lt"/>
            </a:endParaRPr>
          </a:p>
          <a:p>
            <a:pPr marL="0" indent="0">
              <a:buNone/>
            </a:pPr>
            <a:endParaRPr lang="cs-CZ" dirty="0" smtClean="0">
              <a:latin typeface="+mj-lt"/>
            </a:endParaRPr>
          </a:p>
          <a:p>
            <a:pPr marL="0" indent="0">
              <a:buNone/>
            </a:pPr>
            <a:endParaRPr lang="cs-CZ" dirty="0" smtClean="0">
              <a:latin typeface="+mj-lt"/>
            </a:endParaRPr>
          </a:p>
          <a:p>
            <a:pPr marL="0" indent="0">
              <a:buNone/>
            </a:pPr>
            <a:r>
              <a:rPr lang="cs-CZ" dirty="0" smtClean="0">
                <a:latin typeface="+mj-lt"/>
              </a:rPr>
              <a:t>					a</a:t>
            </a:r>
          </a:p>
          <a:p>
            <a:pPr marL="0" indent="0" algn="ctr">
              <a:buNone/>
            </a:pPr>
            <a:r>
              <a:rPr lang="cs-CZ" dirty="0" smtClean="0">
                <a:latin typeface="+mj-lt"/>
              </a:rPr>
              <a:t/>
            </a:r>
            <a:br>
              <a:rPr lang="cs-CZ" dirty="0" smtClean="0">
                <a:latin typeface="+mj-lt"/>
              </a:rPr>
            </a:br>
            <a:r>
              <a:rPr lang="cs-CZ" dirty="0" smtClean="0">
                <a:latin typeface="+mj-lt"/>
              </a:rPr>
              <a:t>základny lichoběžníku</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Lichoběžník 6"/>
          <p:cNvSpPr/>
          <p:nvPr/>
        </p:nvSpPr>
        <p:spPr>
          <a:xfrm>
            <a:off x="3563888" y="3284984"/>
            <a:ext cx="3240360" cy="1368152"/>
          </a:xfrm>
          <a:prstGeom prst="trapezoid">
            <a:avLst>
              <a:gd name="adj" fmla="val 520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7</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Jaké číslo patří místo otazníku podle středové souměrnosti se středem S?</a:t>
            </a:r>
          </a:p>
          <a:p>
            <a:pPr marL="0" indent="0">
              <a:buNone/>
            </a:pPr>
            <a:endParaRPr lang="cs-CZ" dirty="0" smtClean="0">
              <a:latin typeface="+mj-lt"/>
            </a:endParaRPr>
          </a:p>
          <a:p>
            <a:pPr marL="0" indent="0">
              <a:buNone/>
            </a:pPr>
            <a:r>
              <a:rPr lang="cs-CZ" dirty="0" smtClean="0">
                <a:latin typeface="+mj-lt"/>
              </a:rPr>
              <a:t>				       	          1      2</a:t>
            </a:r>
            <a:br>
              <a:rPr lang="cs-CZ" dirty="0" smtClean="0">
                <a:latin typeface="+mj-lt"/>
              </a:rPr>
            </a:br>
            <a:r>
              <a:rPr lang="cs-CZ" dirty="0" smtClean="0">
                <a:latin typeface="+mj-lt"/>
              </a:rPr>
              <a:t>				   			               </a:t>
            </a:r>
          </a:p>
          <a:p>
            <a:pPr marL="0" indent="0">
              <a:buNone/>
            </a:pPr>
            <a:r>
              <a:rPr lang="cs-CZ" dirty="0" smtClean="0">
                <a:latin typeface="+mj-lt"/>
              </a:rPr>
              <a:t>		?		   S                 3      4</a:t>
            </a:r>
          </a:p>
          <a:p>
            <a:pPr marL="0" indent="0">
              <a:buNone/>
            </a:pPr>
            <a:endParaRPr lang="cs-CZ" dirty="0" smtClean="0">
              <a:latin typeface="+mj-lt"/>
            </a:endParaRPr>
          </a:p>
          <a:p>
            <a:pPr marL="0" indent="0" algn="ctr">
              <a:buNone/>
            </a:pPr>
            <a:r>
              <a:rPr lang="cs-CZ" dirty="0" smtClean="0">
                <a:latin typeface="+mj-lt"/>
              </a:rPr>
              <a:t>2</a:t>
            </a:r>
          </a:p>
          <a:p>
            <a:pPr marL="0" indent="0">
              <a:buNone/>
            </a:pPr>
            <a:endParaRPr lang="cs-CZ"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Vývojový diagram: nebo 14"/>
          <p:cNvSpPr/>
          <p:nvPr/>
        </p:nvSpPr>
        <p:spPr>
          <a:xfrm>
            <a:off x="1835696" y="3140968"/>
            <a:ext cx="1800200" cy="1800000"/>
          </a:xfrm>
          <a:prstGeom prst="flowChartO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Vývojový diagram: nebo 15"/>
          <p:cNvSpPr/>
          <p:nvPr/>
        </p:nvSpPr>
        <p:spPr>
          <a:xfrm>
            <a:off x="5364088" y="3140968"/>
            <a:ext cx="1800200" cy="1800000"/>
          </a:xfrm>
          <a:prstGeom prst="flowChartO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olný tvar 22"/>
          <p:cNvSpPr/>
          <p:nvPr/>
        </p:nvSpPr>
        <p:spPr>
          <a:xfrm>
            <a:off x="4499992" y="3933056"/>
            <a:ext cx="0" cy="266218"/>
          </a:xfrm>
          <a:custGeom>
            <a:avLst/>
            <a:gdLst>
              <a:gd name="connsiteX0" fmla="*/ 0 w 0"/>
              <a:gd name="connsiteY0" fmla="*/ 0 h 266218"/>
              <a:gd name="connsiteX1" fmla="*/ 0 w 0"/>
              <a:gd name="connsiteY1" fmla="*/ 266218 h 266218"/>
            </a:gdLst>
            <a:ahLst/>
            <a:cxnLst>
              <a:cxn ang="0">
                <a:pos x="connsiteX0" y="connsiteY0"/>
              </a:cxn>
              <a:cxn ang="0">
                <a:pos x="connsiteX1" y="connsiteY1"/>
              </a:cxn>
            </a:cxnLst>
            <a:rect l="l" t="t" r="r" b="b"/>
            <a:pathLst>
              <a:path h="266218">
                <a:moveTo>
                  <a:pt x="0" y="0"/>
                </a:moveTo>
                <a:lnTo>
                  <a:pt x="0" y="266218"/>
                </a:ln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4" name="Volný tvar 23"/>
          <p:cNvSpPr/>
          <p:nvPr/>
        </p:nvSpPr>
        <p:spPr>
          <a:xfrm>
            <a:off x="4412514" y="4051139"/>
            <a:ext cx="231494" cy="0"/>
          </a:xfrm>
          <a:custGeom>
            <a:avLst/>
            <a:gdLst>
              <a:gd name="connsiteX0" fmla="*/ 0 w 231494"/>
              <a:gd name="connsiteY0" fmla="*/ 0 h 0"/>
              <a:gd name="connsiteX1" fmla="*/ 231494 w 231494"/>
              <a:gd name="connsiteY1" fmla="*/ 0 h 0"/>
            </a:gdLst>
            <a:ahLst/>
            <a:cxnLst>
              <a:cxn ang="0">
                <a:pos x="connsiteX0" y="connsiteY0"/>
              </a:cxn>
              <a:cxn ang="0">
                <a:pos x="connsiteX1" y="connsiteY1"/>
              </a:cxn>
            </a:cxnLst>
            <a:rect l="l" t="t" r="r" b="b"/>
            <a:pathLst>
              <a:path w="231494">
                <a:moveTo>
                  <a:pt x="0" y="0"/>
                </a:moveTo>
                <a:lnTo>
                  <a:pt x="231494" y="0"/>
                </a:ln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5" name="Volný tvar 24"/>
          <p:cNvSpPr/>
          <p:nvPr/>
        </p:nvSpPr>
        <p:spPr>
          <a:xfrm>
            <a:off x="4340506" y="4051139"/>
            <a:ext cx="81023" cy="0"/>
          </a:xfrm>
          <a:custGeom>
            <a:avLst/>
            <a:gdLst>
              <a:gd name="connsiteX0" fmla="*/ 0 w 81023"/>
              <a:gd name="connsiteY0" fmla="*/ 0 h 0"/>
              <a:gd name="connsiteX1" fmla="*/ 81023 w 81023"/>
              <a:gd name="connsiteY1" fmla="*/ 0 h 0"/>
            </a:gdLst>
            <a:ahLst/>
            <a:cxnLst>
              <a:cxn ang="0">
                <a:pos x="connsiteX0" y="connsiteY0"/>
              </a:cxn>
              <a:cxn ang="0">
                <a:pos x="connsiteX1" y="connsiteY1"/>
              </a:cxn>
            </a:cxnLst>
            <a:rect l="l" t="t" r="r" b="b"/>
            <a:pathLst>
              <a:path w="81023">
                <a:moveTo>
                  <a:pt x="0" y="0"/>
                </a:moveTo>
                <a:lnTo>
                  <a:pt x="81023" y="0"/>
                </a:ln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27" name="Přímá spojovací čára 26"/>
          <p:cNvCxnSpPr/>
          <p:nvPr/>
        </p:nvCxnSpPr>
        <p:spPr>
          <a:xfrm flipH="1">
            <a:off x="3347864" y="3573016"/>
            <a:ext cx="2520280" cy="864096"/>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p:nvPr/>
        </p:nvCxnSpPr>
        <p:spPr>
          <a:xfrm flipH="1">
            <a:off x="2483768" y="3645024"/>
            <a:ext cx="4032448" cy="792088"/>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32" name="Přímá spojovací čára 31"/>
          <p:cNvCxnSpPr/>
          <p:nvPr/>
        </p:nvCxnSpPr>
        <p:spPr>
          <a:xfrm flipH="1" flipV="1">
            <a:off x="3275856" y="3789040"/>
            <a:ext cx="2520280" cy="576064"/>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34" name="Přímá spojovací čára 33"/>
          <p:cNvCxnSpPr/>
          <p:nvPr/>
        </p:nvCxnSpPr>
        <p:spPr>
          <a:xfrm flipH="1" flipV="1">
            <a:off x="2483768" y="3717032"/>
            <a:ext cx="3888432" cy="648072"/>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par>
                          <p:cTn id="10" fill="hold">
                            <p:stCondLst>
                              <p:cond delay="500"/>
                            </p:stCondLst>
                            <p:childTnLst>
                              <p:par>
                                <p:cTn id="11" presetID="53" presetClass="entr" presetSubtype="0" fill="hold" nodeType="afterEffect">
                                  <p:stCondLst>
                                    <p:cond delay="0"/>
                                  </p:stCondLst>
                                  <p:childTnLst>
                                    <p:set>
                                      <p:cBhvr>
                                        <p:cTn id="12" dur="1" fill="hold">
                                          <p:stCondLst>
                                            <p:cond delay="0"/>
                                          </p:stCondLst>
                                        </p:cTn>
                                        <p:tgtEl>
                                          <p:spTgt spid="29"/>
                                        </p:tgtEl>
                                        <p:attrNameLst>
                                          <p:attrName>style.visibility</p:attrName>
                                        </p:attrNameLst>
                                      </p:cBhvr>
                                      <p:to>
                                        <p:strVal val="visible"/>
                                      </p:to>
                                    </p:set>
                                    <p:anim calcmode="lin" valueType="num">
                                      <p:cBhvr>
                                        <p:cTn id="13" dur="500" fill="hold"/>
                                        <p:tgtEl>
                                          <p:spTgt spid="29"/>
                                        </p:tgtEl>
                                        <p:attrNameLst>
                                          <p:attrName>ppt_w</p:attrName>
                                        </p:attrNameLst>
                                      </p:cBhvr>
                                      <p:tavLst>
                                        <p:tav tm="0">
                                          <p:val>
                                            <p:fltVal val="0"/>
                                          </p:val>
                                        </p:tav>
                                        <p:tav tm="100000">
                                          <p:val>
                                            <p:strVal val="#ppt_w"/>
                                          </p:val>
                                        </p:tav>
                                      </p:tavLst>
                                    </p:anim>
                                    <p:anim calcmode="lin" valueType="num">
                                      <p:cBhvr>
                                        <p:cTn id="14" dur="500" fill="hold"/>
                                        <p:tgtEl>
                                          <p:spTgt spid="29"/>
                                        </p:tgtEl>
                                        <p:attrNameLst>
                                          <p:attrName>ppt_h</p:attrName>
                                        </p:attrNameLst>
                                      </p:cBhvr>
                                      <p:tavLst>
                                        <p:tav tm="0">
                                          <p:val>
                                            <p:fltVal val="0"/>
                                          </p:val>
                                        </p:tav>
                                        <p:tav tm="100000">
                                          <p:val>
                                            <p:strVal val="#ppt_h"/>
                                          </p:val>
                                        </p:tav>
                                      </p:tavLst>
                                    </p:anim>
                                    <p:animEffect transition="in" filter="fade">
                                      <p:cBhvr>
                                        <p:cTn id="15" dur="500"/>
                                        <p:tgtEl>
                                          <p:spTgt spid="29"/>
                                        </p:tgtEl>
                                      </p:cBhvr>
                                    </p:animEffect>
                                  </p:childTnLst>
                                </p:cTn>
                              </p:par>
                            </p:childTnLst>
                          </p:cTn>
                        </p:par>
                        <p:par>
                          <p:cTn id="16" fill="hold">
                            <p:stCondLst>
                              <p:cond delay="1000"/>
                            </p:stCondLst>
                            <p:childTnLst>
                              <p:par>
                                <p:cTn id="17" presetID="53" presetClass="entr" presetSubtype="0" fill="hold" nodeType="after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p:cTn id="19" dur="500" fill="hold"/>
                                        <p:tgtEl>
                                          <p:spTgt spid="32"/>
                                        </p:tgtEl>
                                        <p:attrNameLst>
                                          <p:attrName>ppt_w</p:attrName>
                                        </p:attrNameLst>
                                      </p:cBhvr>
                                      <p:tavLst>
                                        <p:tav tm="0">
                                          <p:val>
                                            <p:fltVal val="0"/>
                                          </p:val>
                                        </p:tav>
                                        <p:tav tm="100000">
                                          <p:val>
                                            <p:strVal val="#ppt_w"/>
                                          </p:val>
                                        </p:tav>
                                      </p:tavLst>
                                    </p:anim>
                                    <p:anim calcmode="lin" valueType="num">
                                      <p:cBhvr>
                                        <p:cTn id="20" dur="500" fill="hold"/>
                                        <p:tgtEl>
                                          <p:spTgt spid="32"/>
                                        </p:tgtEl>
                                        <p:attrNameLst>
                                          <p:attrName>ppt_h</p:attrName>
                                        </p:attrNameLst>
                                      </p:cBhvr>
                                      <p:tavLst>
                                        <p:tav tm="0">
                                          <p:val>
                                            <p:fltVal val="0"/>
                                          </p:val>
                                        </p:tav>
                                        <p:tav tm="100000">
                                          <p:val>
                                            <p:strVal val="#ppt_h"/>
                                          </p:val>
                                        </p:tav>
                                      </p:tavLst>
                                    </p:anim>
                                    <p:animEffect transition="in" filter="fade">
                                      <p:cBhvr>
                                        <p:cTn id="21" dur="500"/>
                                        <p:tgtEl>
                                          <p:spTgt spid="32"/>
                                        </p:tgtEl>
                                      </p:cBhvr>
                                    </p:animEffect>
                                  </p:childTnLst>
                                </p:cTn>
                              </p:par>
                            </p:childTnLst>
                          </p:cTn>
                        </p:par>
                        <p:par>
                          <p:cTn id="22" fill="hold">
                            <p:stCondLst>
                              <p:cond delay="1500"/>
                            </p:stCondLst>
                            <p:childTnLst>
                              <p:par>
                                <p:cTn id="23" presetID="53" presetClass="entr" presetSubtype="0" fill="hold" nodeType="after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p:cTn id="25" dur="500" fill="hold"/>
                                        <p:tgtEl>
                                          <p:spTgt spid="34"/>
                                        </p:tgtEl>
                                        <p:attrNameLst>
                                          <p:attrName>ppt_w</p:attrName>
                                        </p:attrNameLst>
                                      </p:cBhvr>
                                      <p:tavLst>
                                        <p:tav tm="0">
                                          <p:val>
                                            <p:fltVal val="0"/>
                                          </p:val>
                                        </p:tav>
                                        <p:tav tm="100000">
                                          <p:val>
                                            <p:strVal val="#ppt_w"/>
                                          </p:val>
                                        </p:tav>
                                      </p:tavLst>
                                    </p:anim>
                                    <p:anim calcmode="lin" valueType="num">
                                      <p:cBhvr>
                                        <p:cTn id="26" dur="500" fill="hold"/>
                                        <p:tgtEl>
                                          <p:spTgt spid="34"/>
                                        </p:tgtEl>
                                        <p:attrNameLst>
                                          <p:attrName>ppt_h</p:attrName>
                                        </p:attrNameLst>
                                      </p:cBhvr>
                                      <p:tavLst>
                                        <p:tav tm="0">
                                          <p:val>
                                            <p:fltVal val="0"/>
                                          </p:val>
                                        </p:tav>
                                        <p:tav tm="100000">
                                          <p:val>
                                            <p:strVal val="#ppt_h"/>
                                          </p:val>
                                        </p:tav>
                                      </p:tavLst>
                                    </p:anim>
                                    <p:animEffect transition="in" filter="fade">
                                      <p:cBhvr>
                                        <p:cTn id="27" dur="500"/>
                                        <p:tgtEl>
                                          <p:spTgt spid="34"/>
                                        </p:tgtEl>
                                      </p:cBhvr>
                                    </p:animEffect>
                                  </p:childTnLst>
                                </p:cTn>
                              </p:par>
                            </p:childTnLst>
                          </p:cTn>
                        </p:par>
                        <p:par>
                          <p:cTn id="28" fill="hold">
                            <p:stCondLst>
                              <p:cond delay="2000"/>
                            </p:stCondLst>
                            <p:childTnLst>
                              <p:par>
                                <p:cTn id="29" presetID="2" presetClass="entr" presetSubtype="4" fill="hold" nodeType="afterEffect">
                                  <p:stCondLst>
                                    <p:cond delay="200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8</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vrcholů má trojboký hranol?</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6</a:t>
            </a:r>
            <a:endParaRPr lang="cs-CZ" dirty="0">
              <a:latin typeface="+mj-lt"/>
            </a:endParaRPr>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9</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Ve kterých rovnoběžnících mají úhlopříčky stejnou délku?</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čtverec, obdélník</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10</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 Trojúhelníky na obrázku jsou shodné. Doplň správně zápis.</a:t>
            </a:r>
          </a:p>
          <a:p>
            <a:pPr>
              <a:buNone/>
            </a:pPr>
            <a:r>
              <a:rPr lang="cs-CZ" dirty="0" smtClean="0">
                <a:latin typeface="+mj-lt"/>
              </a:rPr>
              <a:t>ΔABC ≅ ?</a:t>
            </a:r>
          </a:p>
          <a:p>
            <a:pPr>
              <a:buNone/>
            </a:pPr>
            <a:r>
              <a:rPr lang="cs-CZ" dirty="0" smtClean="0">
                <a:latin typeface="+mj-lt"/>
              </a:rPr>
              <a:t>			C			M</a:t>
            </a:r>
          </a:p>
          <a:p>
            <a:pPr>
              <a:buNone/>
            </a:pPr>
            <a:endParaRPr lang="cs-CZ" dirty="0" smtClean="0">
              <a:latin typeface="+mj-lt"/>
            </a:endParaRPr>
          </a:p>
          <a:p>
            <a:pPr>
              <a:buNone/>
            </a:pPr>
            <a:r>
              <a:rPr lang="cs-CZ" dirty="0" smtClean="0">
                <a:latin typeface="+mj-lt"/>
              </a:rPr>
              <a:t>							L</a:t>
            </a:r>
          </a:p>
          <a:p>
            <a:pPr>
              <a:buNone/>
            </a:pPr>
            <a:endParaRPr lang="cs-CZ" dirty="0" smtClean="0">
              <a:latin typeface="+mj-lt"/>
            </a:endParaRPr>
          </a:p>
          <a:p>
            <a:pPr>
              <a:buNone/>
            </a:pPr>
            <a:r>
              <a:rPr lang="cs-CZ" dirty="0" smtClean="0">
                <a:latin typeface="+mj-lt"/>
              </a:rPr>
              <a:t>			A	   B	       K</a:t>
            </a:r>
          </a:p>
          <a:p>
            <a:pPr>
              <a:buNone/>
            </a:pPr>
            <a:endParaRPr lang="cs-CZ" dirty="0" smtClean="0">
              <a:latin typeface="+mj-lt"/>
            </a:endParaRPr>
          </a:p>
          <a:p>
            <a:pPr algn="ctr">
              <a:buNone/>
            </a:pPr>
            <a:r>
              <a:rPr lang="cs-CZ" dirty="0" smtClean="0">
                <a:latin typeface="+mj-lt"/>
              </a:rPr>
              <a:t>ΔABC ≅ ΔLMK</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Pravoúhlý trojúhelník 6"/>
          <p:cNvSpPr/>
          <p:nvPr/>
        </p:nvSpPr>
        <p:spPr>
          <a:xfrm>
            <a:off x="2627784" y="3212976"/>
            <a:ext cx="864096" cy="1656184"/>
          </a:xfrm>
          <a:prstGeom prst="rtTriangl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9" name="Pravoúhlý trojúhelník 8"/>
          <p:cNvSpPr/>
          <p:nvPr/>
        </p:nvSpPr>
        <p:spPr>
          <a:xfrm rot="13800000">
            <a:off x="4691982" y="3176132"/>
            <a:ext cx="864096" cy="1656184"/>
          </a:xfrm>
          <a:prstGeom prst="rtTriangl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11</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Z kolika stěn se skládá plášť pětibokého hranolu?</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5</a:t>
            </a:r>
          </a:p>
          <a:p>
            <a:pPr>
              <a:buNone/>
            </a:pPr>
            <a:endParaRPr lang="cs-CZ" dirty="0">
              <a:latin typeface="+mj-lt"/>
            </a:endParaRPr>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12</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v rovnoběžníku velikost úhlu </a:t>
            </a:r>
            <a:r>
              <a:rPr lang="el-GR" dirty="0" smtClean="0">
                <a:latin typeface="+mj-lt"/>
              </a:rPr>
              <a:t>β</a:t>
            </a:r>
            <a:r>
              <a:rPr lang="cs-CZ" dirty="0" smtClean="0">
                <a:latin typeface="+mj-lt"/>
              </a:rPr>
              <a:t>.</a:t>
            </a:r>
          </a:p>
          <a:p>
            <a:pPr>
              <a:buNone/>
            </a:pP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75°			  </a:t>
            </a:r>
            <a:r>
              <a:rPr lang="el-GR" dirty="0" smtClean="0">
                <a:latin typeface="+mj-lt"/>
              </a:rPr>
              <a:t>β</a:t>
            </a: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el-GR" dirty="0" smtClean="0">
                <a:latin typeface="+mj-lt"/>
              </a:rPr>
              <a:t>β</a:t>
            </a:r>
            <a:r>
              <a:rPr lang="cs-CZ" dirty="0" smtClean="0">
                <a:latin typeface="+mj-lt"/>
              </a:rPr>
              <a:t> = 105°	</a:t>
            </a:r>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Kosoúhelník 6"/>
          <p:cNvSpPr/>
          <p:nvPr/>
        </p:nvSpPr>
        <p:spPr>
          <a:xfrm>
            <a:off x="3851920" y="2564904"/>
            <a:ext cx="3960440" cy="1512168"/>
          </a:xfrm>
          <a:prstGeom prst="parallelogram">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3491880" y="3429000"/>
            <a:ext cx="1080120" cy="129614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Oblouk 8"/>
          <p:cNvSpPr/>
          <p:nvPr/>
        </p:nvSpPr>
        <p:spPr>
          <a:xfrm rot="16866833">
            <a:off x="6655394" y="3480939"/>
            <a:ext cx="1584176" cy="1440160"/>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13</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Doplň chybějící slovo.</a:t>
            </a:r>
          </a:p>
          <a:p>
            <a:pPr>
              <a:buNone/>
            </a:pPr>
            <a:endParaRPr lang="cs-CZ" dirty="0" smtClean="0">
              <a:latin typeface="+mj-lt"/>
            </a:endParaRPr>
          </a:p>
          <a:p>
            <a:pPr>
              <a:buNone/>
            </a:pPr>
            <a:r>
              <a:rPr lang="cs-CZ" dirty="0" smtClean="0">
                <a:latin typeface="+mj-lt"/>
              </a:rPr>
              <a:t>Každé dvě …………… strany rovnoběžníku jsou rovnoběžné.</a:t>
            </a:r>
          </a:p>
          <a:p>
            <a:pPr>
              <a:buNone/>
            </a:pPr>
            <a:endParaRPr lang="cs-CZ"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1907704" y="2864549"/>
            <a:ext cx="1208023" cy="492443"/>
          </a:xfrm>
          <a:prstGeom prst="rect">
            <a:avLst/>
          </a:prstGeom>
          <a:noFill/>
        </p:spPr>
        <p:txBody>
          <a:bodyPr wrap="none" rtlCol="0">
            <a:spAutoFit/>
          </a:bodyPr>
          <a:lstStyle/>
          <a:p>
            <a:r>
              <a:rPr lang="cs-CZ" sz="2600" dirty="0" smtClean="0">
                <a:solidFill>
                  <a:srgbClr val="FF0000"/>
                </a:solidFill>
                <a:latin typeface="+mj-lt"/>
              </a:rPr>
              <a:t>protější</a:t>
            </a:r>
            <a:endParaRPr lang="cs-CZ" sz="2600" dirty="0">
              <a:solidFill>
                <a:srgbClr val="FF0000"/>
              </a:solidFill>
              <a:latin typeface="+mj-lt"/>
            </a:endParaRP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14</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Urči podle které věty o shodnosti trojúhelníků, jsou trojúhelníky shodné?</a:t>
            </a:r>
          </a:p>
          <a:p>
            <a:pPr marL="0" indent="0">
              <a:buNone/>
            </a:pPr>
            <a:r>
              <a:rPr lang="cs-CZ" dirty="0" smtClean="0">
                <a:latin typeface="+mj-lt"/>
              </a:rPr>
              <a:t>						9 cm</a:t>
            </a:r>
          </a:p>
          <a:p>
            <a:pPr marL="0" indent="0">
              <a:buNone/>
            </a:pPr>
            <a:endParaRPr lang="cs-CZ" dirty="0" smtClean="0">
              <a:latin typeface="+mj-lt"/>
            </a:endParaRPr>
          </a:p>
          <a:p>
            <a:pPr marL="0" indent="0">
              <a:buNone/>
            </a:pPr>
            <a:r>
              <a:rPr lang="cs-CZ" dirty="0" smtClean="0">
                <a:latin typeface="+mj-lt"/>
              </a:rPr>
              <a:t>          6 cm		    4 cm       4cm	        6 cm</a:t>
            </a:r>
          </a:p>
          <a:p>
            <a:pPr marL="0" indent="0">
              <a:buNone/>
            </a:pPr>
            <a:r>
              <a:rPr lang="cs-CZ" dirty="0">
                <a:latin typeface="+mj-lt"/>
              </a:rPr>
              <a:t/>
            </a:r>
            <a:br>
              <a:rPr lang="cs-CZ" dirty="0">
                <a:latin typeface="+mj-lt"/>
              </a:rPr>
            </a:br>
            <a:r>
              <a:rPr lang="cs-CZ" dirty="0" smtClean="0">
                <a:latin typeface="+mj-lt"/>
              </a:rPr>
              <a:t>		9 cm</a:t>
            </a:r>
          </a:p>
          <a:p>
            <a:pPr marL="0" indent="0">
              <a:buNone/>
            </a:pPr>
            <a:endParaRPr lang="cs-CZ" dirty="0" smtClean="0">
              <a:latin typeface="+mj-lt"/>
            </a:endParaRPr>
          </a:p>
          <a:p>
            <a:pPr marL="0" indent="0" algn="ctr">
              <a:buNone/>
            </a:pPr>
            <a:r>
              <a:rPr lang="cs-CZ" dirty="0" smtClean="0">
                <a:latin typeface="+mj-lt"/>
              </a:rPr>
              <a:t>věta </a:t>
            </a:r>
            <a:r>
              <a:rPr lang="cs-CZ" dirty="0" err="1" smtClean="0">
                <a:latin typeface="+mj-lt"/>
              </a:rPr>
              <a:t>sss</a:t>
            </a:r>
            <a:endParaRPr lang="cs-CZ"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Rovnoramenný trojúhelník 6"/>
          <p:cNvSpPr/>
          <p:nvPr/>
        </p:nvSpPr>
        <p:spPr>
          <a:xfrm>
            <a:off x="1187624" y="3501008"/>
            <a:ext cx="2880320" cy="1152128"/>
          </a:xfrm>
          <a:prstGeom prst="triangle">
            <a:avLst>
              <a:gd name="adj" fmla="val 616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Rovnoramenný trojúhelník 8"/>
          <p:cNvSpPr/>
          <p:nvPr/>
        </p:nvSpPr>
        <p:spPr>
          <a:xfrm rot="10800000">
            <a:off x="4716016" y="3212976"/>
            <a:ext cx="2880320" cy="1152128"/>
          </a:xfrm>
          <a:prstGeom prst="triangle">
            <a:avLst>
              <a:gd name="adj" fmla="val 61654"/>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15</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název čtyřúhelníku.</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deltoid</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olný tvar 6"/>
          <p:cNvSpPr/>
          <p:nvPr/>
        </p:nvSpPr>
        <p:spPr>
          <a:xfrm rot="16200000">
            <a:off x="5040052" y="1592796"/>
            <a:ext cx="2376264" cy="3312368"/>
          </a:xfrm>
          <a:custGeom>
            <a:avLst/>
            <a:gdLst>
              <a:gd name="connsiteX0" fmla="*/ 0 w 2376264"/>
              <a:gd name="connsiteY0" fmla="*/ 1116124 h 2232248"/>
              <a:gd name="connsiteX1" fmla="*/ 1188132 w 2376264"/>
              <a:gd name="connsiteY1" fmla="*/ 0 h 2232248"/>
              <a:gd name="connsiteX2" fmla="*/ 2376264 w 2376264"/>
              <a:gd name="connsiteY2" fmla="*/ 1116124 h 2232248"/>
              <a:gd name="connsiteX3" fmla="*/ 1188132 w 2376264"/>
              <a:gd name="connsiteY3" fmla="*/ 2232248 h 2232248"/>
              <a:gd name="connsiteX4" fmla="*/ 0 w 2376264"/>
              <a:gd name="connsiteY4" fmla="*/ 1116124 h 2232248"/>
              <a:gd name="connsiteX0" fmla="*/ 0 w 2376264"/>
              <a:gd name="connsiteY0" fmla="*/ 1116124 h 3312368"/>
              <a:gd name="connsiteX1" fmla="*/ 1188132 w 2376264"/>
              <a:gd name="connsiteY1" fmla="*/ 0 h 3312368"/>
              <a:gd name="connsiteX2" fmla="*/ 2376264 w 2376264"/>
              <a:gd name="connsiteY2" fmla="*/ 1116124 h 3312368"/>
              <a:gd name="connsiteX3" fmla="*/ 1224136 w 2376264"/>
              <a:gd name="connsiteY3" fmla="*/ 3312368 h 3312368"/>
              <a:gd name="connsiteX4" fmla="*/ 0 w 2376264"/>
              <a:gd name="connsiteY4" fmla="*/ 1116124 h 3312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64" h="3312368">
                <a:moveTo>
                  <a:pt x="0" y="1116124"/>
                </a:moveTo>
                <a:lnTo>
                  <a:pt x="1188132" y="0"/>
                </a:lnTo>
                <a:lnTo>
                  <a:pt x="2376264" y="1116124"/>
                </a:lnTo>
                <a:lnTo>
                  <a:pt x="1224136" y="3312368"/>
                </a:lnTo>
                <a:lnTo>
                  <a:pt x="0" y="1116124"/>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ovací čára 8"/>
          <p:cNvCxnSpPr>
            <a:stCxn id="7" idx="1"/>
            <a:endCxn id="7" idx="3"/>
          </p:cNvCxnSpPr>
          <p:nvPr/>
        </p:nvCxnSpPr>
        <p:spPr>
          <a:xfrm flipV="1">
            <a:off x="4572000" y="3212976"/>
            <a:ext cx="3312368" cy="36004"/>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a:stCxn id="7" idx="0"/>
            <a:endCxn id="7" idx="2"/>
          </p:cNvCxnSpPr>
          <p:nvPr/>
        </p:nvCxnSpPr>
        <p:spPr>
          <a:xfrm flipV="1">
            <a:off x="5688124" y="2060848"/>
            <a:ext cx="0" cy="237626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16</a:t>
            </a:r>
            <a:endParaRPr lang="cs-CZ" dirty="0"/>
          </a:p>
        </p:txBody>
      </p:sp>
      <p:sp>
        <p:nvSpPr>
          <p:cNvPr id="3" name="Zástupný symbol pro obsah 2"/>
          <p:cNvSpPr>
            <a:spLocks noGrp="1"/>
          </p:cNvSpPr>
          <p:nvPr>
            <p:ph idx="1"/>
          </p:nvPr>
        </p:nvSpPr>
        <p:spPr>
          <a:xfrm>
            <a:off x="457200" y="1935480"/>
            <a:ext cx="8229600" cy="4589864"/>
          </a:xfrm>
        </p:spPr>
        <p:txBody>
          <a:bodyPr>
            <a:normAutofit/>
          </a:bodyPr>
          <a:lstStyle/>
          <a:p>
            <a:pPr>
              <a:buNone/>
            </a:pPr>
            <a:r>
              <a:rPr lang="cs-CZ" dirty="0" smtClean="0">
                <a:latin typeface="+mj-lt"/>
              </a:rPr>
              <a:t>Vypočítej objem hranolu. Použij údaje ze sítě hranolu.</a:t>
            </a:r>
          </a:p>
          <a:p>
            <a:pPr>
              <a:buNone/>
            </a:pP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3 cm</a:t>
            </a:r>
            <a:br>
              <a:rPr lang="cs-CZ" dirty="0" smtClean="0">
                <a:latin typeface="+mj-lt"/>
              </a:rPr>
            </a:br>
            <a:r>
              <a:rPr lang="cs-CZ" dirty="0" smtClean="0">
                <a:latin typeface="+mj-lt"/>
              </a:rPr>
              <a:t>					        </a:t>
            </a:r>
          </a:p>
          <a:p>
            <a:pPr>
              <a:buNone/>
            </a:pPr>
            <a:r>
              <a:rPr lang="cs-CZ" dirty="0" smtClean="0">
                <a:latin typeface="+mj-lt"/>
              </a:rPr>
              <a:t>			  4 cm</a:t>
            </a:r>
            <a:endParaRPr lang="cs-CZ" sz="800" dirty="0" smtClean="0">
              <a:latin typeface="+mj-lt"/>
            </a:endParaRPr>
          </a:p>
          <a:p>
            <a:pPr>
              <a:buNone/>
            </a:pPr>
            <a:endParaRPr lang="cs-CZ" sz="800" dirty="0" smtClean="0">
              <a:latin typeface="+mj-lt"/>
            </a:endParaRPr>
          </a:p>
          <a:p>
            <a:pPr>
              <a:buNone/>
            </a:pPr>
            <a:endParaRPr lang="cs-CZ" sz="800" dirty="0" smtClean="0">
              <a:latin typeface="+mj-lt"/>
            </a:endParaRPr>
          </a:p>
          <a:p>
            <a:pPr>
              <a:buNone/>
            </a:pPr>
            <a:r>
              <a:rPr lang="cs-CZ" sz="800" dirty="0" smtClean="0">
                <a:latin typeface="+mj-lt"/>
              </a:rPr>
              <a:t>				                 </a:t>
            </a:r>
            <a:r>
              <a:rPr lang="cs-CZ" dirty="0" smtClean="0">
                <a:latin typeface="+mj-lt"/>
              </a:rPr>
              <a:t>5 cm		6 cm	        4 cm</a:t>
            </a:r>
          </a:p>
          <a:p>
            <a:pPr>
              <a:buNone/>
            </a:pPr>
            <a:endParaRPr lang="cs-CZ" dirty="0" smtClean="0">
              <a:latin typeface="+mj-lt"/>
            </a:endParaRPr>
          </a:p>
          <a:p>
            <a:pPr algn="ctr">
              <a:buNone/>
            </a:pPr>
            <a:r>
              <a:rPr lang="cs-CZ" dirty="0" smtClean="0">
                <a:latin typeface="+mj-lt"/>
              </a:rPr>
              <a:t>V = </a:t>
            </a:r>
            <a:r>
              <a:rPr lang="cs-CZ" dirty="0" err="1" smtClean="0">
                <a:latin typeface="+mj-lt"/>
              </a:rPr>
              <a:t>S</a:t>
            </a:r>
            <a:r>
              <a:rPr lang="cs-CZ" baseline="-25000" dirty="0" err="1" smtClean="0">
                <a:latin typeface="+mj-lt"/>
              </a:rPr>
              <a:t>p</a:t>
            </a:r>
            <a:r>
              <a:rPr lang="cs-CZ" dirty="0" smtClean="0">
                <a:latin typeface="+mj-lt"/>
              </a:rPr>
              <a:t> · v</a:t>
            </a:r>
          </a:p>
          <a:p>
            <a:pPr algn="ctr">
              <a:buNone/>
            </a:pPr>
            <a:r>
              <a:rPr lang="cs-CZ" b="1" dirty="0" smtClean="0">
                <a:latin typeface="+mj-lt"/>
              </a:rPr>
              <a:t>S = 36 cm</a:t>
            </a:r>
            <a:r>
              <a:rPr lang="cs-CZ" b="1" baseline="30000" dirty="0" smtClean="0">
                <a:latin typeface="+mj-lt"/>
              </a:rPr>
              <a:t>3</a:t>
            </a:r>
            <a:endParaRPr lang="cs-CZ" b="1"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203848" y="3356992"/>
            <a:ext cx="5184576" cy="11521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Rovnoramenný trojúhelník 7"/>
          <p:cNvSpPr/>
          <p:nvPr/>
        </p:nvSpPr>
        <p:spPr>
          <a:xfrm>
            <a:off x="4860032" y="2492896"/>
            <a:ext cx="2304256" cy="864096"/>
          </a:xfrm>
          <a:prstGeom prst="triangle">
            <a:avLst>
              <a:gd name="adj" fmla="val 6428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Rovnoramenný trojúhelník 8"/>
          <p:cNvSpPr/>
          <p:nvPr/>
        </p:nvSpPr>
        <p:spPr>
          <a:xfrm flipV="1">
            <a:off x="4860032" y="4509120"/>
            <a:ext cx="2304256" cy="864096"/>
          </a:xfrm>
          <a:prstGeom prst="triangle">
            <a:avLst>
              <a:gd name="adj" fmla="val 6428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 name="Přímá spojovací čára 10"/>
          <p:cNvCxnSpPr/>
          <p:nvPr/>
        </p:nvCxnSpPr>
        <p:spPr>
          <a:xfrm>
            <a:off x="4860032" y="3356992"/>
            <a:ext cx="0" cy="115212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a:stCxn id="8" idx="4"/>
            <a:endCxn id="9" idx="4"/>
          </p:cNvCxnSpPr>
          <p:nvPr/>
        </p:nvCxnSpPr>
        <p:spPr>
          <a:xfrm>
            <a:off x="7164288" y="3356992"/>
            <a:ext cx="0" cy="115212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a:stCxn id="8" idx="0"/>
            <a:endCxn id="8" idx="3"/>
          </p:cNvCxnSpPr>
          <p:nvPr/>
        </p:nvCxnSpPr>
        <p:spPr>
          <a:xfrm>
            <a:off x="6341392" y="2492896"/>
            <a:ext cx="0" cy="864096"/>
          </a:xfrm>
          <a:prstGeom prst="line">
            <a:avLst/>
          </a:prstGeom>
          <a:ln>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2000"/>
                                  </p:stCondLst>
                                  <p:childTnLst>
                                    <p:set>
                                      <p:cBhvr>
                                        <p:cTn id="11" dur="1" fill="hold">
                                          <p:stCondLst>
                                            <p:cond delay="0"/>
                                          </p:stCondLst>
                                        </p:cTn>
                                        <p:tgtEl>
                                          <p:spTgt spid="3">
                                            <p:txEl>
                                              <p:pRg st="8" end="8"/>
                                            </p:txEl>
                                          </p:spTgt>
                                        </p:tgtEl>
                                        <p:attrNameLst>
                                          <p:attrName>style.visibility</p:attrName>
                                        </p:attrNameLst>
                                      </p:cBhvr>
                                      <p:to>
                                        <p:strVal val="visible"/>
                                      </p:to>
                                    </p:set>
                                    <p:anim calcmode="lin" valueType="num">
                                      <p:cBhvr additive="base">
                                        <p:cTn id="1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17</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Vypočítej obvod a obsah lichoběžníku.	   5 cm</a:t>
            </a:r>
          </a:p>
          <a:p>
            <a:pPr>
              <a:buNone/>
            </a:pPr>
            <a:endParaRPr lang="cs-CZ" dirty="0">
              <a:latin typeface="+mj-lt"/>
            </a:endParaRPr>
          </a:p>
          <a:p>
            <a:pPr>
              <a:buNone/>
            </a:pPr>
            <a:r>
              <a:rPr lang="cs-CZ" dirty="0" smtClean="0">
                <a:latin typeface="+mj-lt"/>
              </a:rPr>
              <a:t>			   		  4 cm		       3 cm	 4 cm</a:t>
            </a:r>
          </a:p>
          <a:p>
            <a:pPr>
              <a:buNone/>
            </a:pPr>
            <a:endParaRPr lang="cs-CZ" dirty="0" smtClean="0">
              <a:latin typeface="+mj-lt"/>
            </a:endParaRPr>
          </a:p>
          <a:p>
            <a:pPr>
              <a:buNone/>
            </a:pPr>
            <a:r>
              <a:rPr lang="cs-CZ" dirty="0" smtClean="0">
                <a:latin typeface="+mj-lt"/>
              </a:rPr>
              <a:t>							 9 cm</a:t>
            </a:r>
          </a:p>
          <a:p>
            <a:pPr algn="ctr">
              <a:buNone/>
            </a:pPr>
            <a:r>
              <a:rPr lang="cs-CZ" dirty="0" smtClean="0">
                <a:latin typeface="+mj-lt"/>
              </a:rPr>
              <a:t>O = a + b + c + d</a:t>
            </a:r>
          </a:p>
          <a:p>
            <a:pPr algn="ctr">
              <a:buNone/>
            </a:pPr>
            <a:r>
              <a:rPr lang="cs-CZ" b="1" dirty="0" smtClean="0">
                <a:latin typeface="+mj-lt"/>
              </a:rPr>
              <a:t>O = 22 cm</a:t>
            </a:r>
          </a:p>
          <a:p>
            <a:pPr algn="ctr">
              <a:buNone/>
            </a:pPr>
            <a:endParaRPr lang="cs-CZ" dirty="0" smtClean="0">
              <a:latin typeface="+mj-lt"/>
            </a:endParaRPr>
          </a:p>
          <a:p>
            <a:pPr algn="ctr">
              <a:buNone/>
            </a:pPr>
            <a:r>
              <a:rPr lang="cs-CZ" b="1" dirty="0" smtClean="0">
                <a:latin typeface="+mj-lt"/>
              </a:rPr>
              <a:t>S = 21 cm</a:t>
            </a:r>
            <a:r>
              <a:rPr lang="cs-CZ" b="1" baseline="30000" dirty="0" smtClean="0">
                <a:latin typeface="+mj-lt"/>
              </a:rPr>
              <a:t>2</a:t>
            </a:r>
            <a:endParaRPr lang="cs-CZ" b="1" dirty="0" smtClean="0">
              <a:latin typeface="+mj-lt"/>
            </a:endParaRPr>
          </a:p>
        </p:txBody>
      </p:sp>
      <p:sp>
        <p:nvSpPr>
          <p:cNvPr id="5" name="Šipka doprava 4">
            <a:hlinkClick r:id="rId3"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Lichoběžník 6"/>
          <p:cNvSpPr/>
          <p:nvPr/>
        </p:nvSpPr>
        <p:spPr>
          <a:xfrm>
            <a:off x="4716016" y="2420888"/>
            <a:ext cx="3528392" cy="1440160"/>
          </a:xfrm>
          <a:prstGeom prst="trapezoid">
            <a:avLst>
              <a:gd name="adj" fmla="val 53933"/>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ovací čára 8"/>
          <p:cNvCxnSpPr>
            <a:stCxn id="7" idx="2"/>
            <a:endCxn id="7" idx="0"/>
          </p:cNvCxnSpPr>
          <p:nvPr/>
        </p:nvCxnSpPr>
        <p:spPr>
          <a:xfrm flipV="1">
            <a:off x="6480212" y="2420888"/>
            <a:ext cx="0" cy="1440160"/>
          </a:xfrm>
          <a:prstGeom prst="line">
            <a:avLst/>
          </a:prstGeom>
          <a:ln>
            <a:prstDash val="dash"/>
          </a:ln>
        </p:spPr>
        <p:style>
          <a:lnRef idx="1">
            <a:schemeClr val="accent1"/>
          </a:lnRef>
          <a:fillRef idx="0">
            <a:schemeClr val="accent1"/>
          </a:fillRef>
          <a:effectRef idx="0">
            <a:schemeClr val="accent1"/>
          </a:effectRef>
          <a:fontRef idx="minor">
            <a:schemeClr val="tx1"/>
          </a:fontRef>
        </p:style>
      </p:cxnSp>
      <p:graphicFrame>
        <p:nvGraphicFramePr>
          <p:cNvPr id="11" name="Objekt 10"/>
          <p:cNvGraphicFramePr>
            <a:graphicFrameLocks noChangeAspect="1"/>
          </p:cNvGraphicFramePr>
          <p:nvPr/>
        </p:nvGraphicFramePr>
        <p:xfrm>
          <a:off x="3635896" y="5301208"/>
          <a:ext cx="1680964" cy="561975"/>
        </p:xfrm>
        <a:graphic>
          <a:graphicData uri="http://schemas.openxmlformats.org/presentationml/2006/ole">
            <p:oleObj spid="_x0000_s2050" name="Rovnice" r:id="rId4" imgW="838080" imgH="393480" progId="Equation.3">
              <p:embed/>
            </p:oleObj>
          </a:graphicData>
        </a:graphic>
      </p:graphicFrame>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2000"/>
                                  </p:stCondLst>
                                  <p:childTnLst>
                                    <p:set>
                                      <p:cBhvr>
                                        <p:cTn id="11" dur="1" fill="hold">
                                          <p:stCondLst>
                                            <p:cond delay="0"/>
                                          </p:stCondLst>
                                        </p:cTn>
                                        <p:tgtEl>
                                          <p:spTgt spid="3">
                                            <p:txEl>
                                              <p:pRg st="6" end="6"/>
                                            </p:txEl>
                                          </p:spTgt>
                                        </p:tgtEl>
                                        <p:attrNameLst>
                                          <p:attrName>style.visibility</p:attrName>
                                        </p:attrNameLst>
                                      </p:cBhvr>
                                      <p:to>
                                        <p:strVal val="visible"/>
                                      </p:to>
                                    </p:set>
                                    <p:anim calcmode="lin" valueType="num">
                                      <p:cBhvr additive="base">
                                        <p:cTn id="1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14" fill="hold">
                            <p:stCondLst>
                              <p:cond delay="3000"/>
                            </p:stCondLst>
                            <p:childTnLst>
                              <p:par>
                                <p:cTn id="15" presetID="2" presetClass="entr" presetSubtype="4" fill="hold" nodeType="afterEffect">
                                  <p:stCondLst>
                                    <p:cond delay="200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par>
                          <p:cTn id="19" fill="hold">
                            <p:stCondLst>
                              <p:cond delay="5500"/>
                            </p:stCondLst>
                            <p:childTnLst>
                              <p:par>
                                <p:cTn id="20" presetID="2" presetClass="entr" presetSubtype="4" fill="hold" nodeType="afterEffect">
                                  <p:stCondLst>
                                    <p:cond delay="200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18</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velikost úhlu </a:t>
            </a:r>
            <a:r>
              <a:rPr lang="el-GR" dirty="0" smtClean="0">
                <a:latin typeface="+mj-lt"/>
              </a:rPr>
              <a:t>δ</a:t>
            </a:r>
            <a:r>
              <a:rPr lang="cs-CZ" dirty="0" smtClean="0">
                <a:latin typeface="+mj-lt"/>
              </a:rPr>
              <a:t>.</a:t>
            </a:r>
          </a:p>
          <a:p>
            <a:pPr>
              <a:buNone/>
            </a:pPr>
            <a:r>
              <a:rPr lang="cs-CZ" dirty="0" smtClean="0">
                <a:latin typeface="+mj-lt"/>
              </a:rPr>
              <a:t>							60°</a:t>
            </a:r>
            <a:br>
              <a:rPr lang="cs-CZ" dirty="0" smtClean="0">
                <a:latin typeface="+mj-lt"/>
              </a:rPr>
            </a:br>
            <a:r>
              <a:rPr lang="cs-CZ" dirty="0" smtClean="0">
                <a:latin typeface="+mj-lt"/>
              </a:rPr>
              <a:t>				   </a:t>
            </a:r>
            <a:r>
              <a:rPr lang="el-GR" dirty="0" smtClean="0">
                <a:latin typeface="+mj-lt"/>
              </a:rPr>
              <a:t>δ</a:t>
            </a:r>
            <a:endParaRPr lang="cs-CZ" dirty="0" smtClean="0">
              <a:latin typeface="+mj-lt"/>
            </a:endParaRPr>
          </a:p>
          <a:p>
            <a:pPr>
              <a:buNone/>
            </a:pPr>
            <a:endParaRPr lang="cs-CZ" dirty="0" smtClean="0">
              <a:latin typeface="+mj-lt"/>
            </a:endParaRPr>
          </a:p>
          <a:p>
            <a:pPr>
              <a:buNone/>
            </a:pPr>
            <a:r>
              <a:rPr lang="cs-CZ" dirty="0" smtClean="0">
                <a:latin typeface="+mj-lt"/>
              </a:rPr>
              <a:t>						       110°</a:t>
            </a:r>
            <a:r>
              <a:rPr lang="cs-CZ" dirty="0">
                <a:latin typeface="+mj-lt"/>
              </a:rPr>
              <a:t/>
            </a:r>
            <a:br>
              <a:rPr lang="cs-CZ" dirty="0">
                <a:latin typeface="+mj-lt"/>
              </a:rPr>
            </a:br>
            <a:r>
              <a:rPr lang="cs-CZ" dirty="0" smtClean="0">
                <a:latin typeface="+mj-lt"/>
              </a:rPr>
              <a:t>			50°</a:t>
            </a:r>
          </a:p>
          <a:p>
            <a:pPr>
              <a:buNone/>
            </a:pPr>
            <a:endParaRPr lang="cs-CZ" dirty="0" smtClean="0">
              <a:latin typeface="+mj-lt"/>
            </a:endParaRPr>
          </a:p>
          <a:p>
            <a:pPr algn="ctr">
              <a:buNone/>
            </a:pPr>
            <a:r>
              <a:rPr lang="el-GR" dirty="0" smtClean="0">
                <a:latin typeface="+mj-lt"/>
              </a:rPr>
              <a:t>δ</a:t>
            </a:r>
            <a:r>
              <a:rPr lang="cs-CZ" dirty="0" smtClean="0">
                <a:latin typeface="+mj-lt"/>
              </a:rPr>
              <a:t> = 140°</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olný tvar 6"/>
          <p:cNvSpPr/>
          <p:nvPr/>
        </p:nvSpPr>
        <p:spPr>
          <a:xfrm>
            <a:off x="2987824" y="2276872"/>
            <a:ext cx="3744416" cy="2304256"/>
          </a:xfrm>
          <a:custGeom>
            <a:avLst/>
            <a:gdLst>
              <a:gd name="connsiteX0" fmla="*/ 0 w 3168352"/>
              <a:gd name="connsiteY0" fmla="*/ 1216152 h 1216152"/>
              <a:gd name="connsiteX1" fmla="*/ 778605 w 3168352"/>
              <a:gd name="connsiteY1" fmla="*/ 0 h 1216152"/>
              <a:gd name="connsiteX2" fmla="*/ 2389747 w 3168352"/>
              <a:gd name="connsiteY2" fmla="*/ 0 h 1216152"/>
              <a:gd name="connsiteX3" fmla="*/ 3168352 w 3168352"/>
              <a:gd name="connsiteY3" fmla="*/ 1216152 h 1216152"/>
              <a:gd name="connsiteX4" fmla="*/ 0 w 3168352"/>
              <a:gd name="connsiteY4" fmla="*/ 1216152 h 1216152"/>
              <a:gd name="connsiteX0" fmla="*/ 0 w 3168352"/>
              <a:gd name="connsiteY0" fmla="*/ 1216152 h 1216152"/>
              <a:gd name="connsiteX1" fmla="*/ 850046 w 3168352"/>
              <a:gd name="connsiteY1" fmla="*/ 306160 h 1216152"/>
              <a:gd name="connsiteX2" fmla="*/ 2389747 w 3168352"/>
              <a:gd name="connsiteY2" fmla="*/ 0 h 1216152"/>
              <a:gd name="connsiteX3" fmla="*/ 3168352 w 3168352"/>
              <a:gd name="connsiteY3" fmla="*/ 1216152 h 1216152"/>
              <a:gd name="connsiteX4" fmla="*/ 0 w 3168352"/>
              <a:gd name="connsiteY4" fmla="*/ 1216152 h 1216152"/>
              <a:gd name="connsiteX0" fmla="*/ 0 w 3168352"/>
              <a:gd name="connsiteY0" fmla="*/ 1216152 h 1216152"/>
              <a:gd name="connsiteX1" fmla="*/ 850046 w 3168352"/>
              <a:gd name="connsiteY1" fmla="*/ 306160 h 1216152"/>
              <a:gd name="connsiteX2" fmla="*/ 2389747 w 3168352"/>
              <a:gd name="connsiteY2" fmla="*/ 0 h 1216152"/>
              <a:gd name="connsiteX3" fmla="*/ 3168352 w 3168352"/>
              <a:gd name="connsiteY3" fmla="*/ 688859 h 1216152"/>
              <a:gd name="connsiteX4" fmla="*/ 0 w 3168352"/>
              <a:gd name="connsiteY4" fmla="*/ 1216152 h 1216152"/>
              <a:gd name="connsiteX0" fmla="*/ 0 w 2389747"/>
              <a:gd name="connsiteY0" fmla="*/ 1216152 h 1216152"/>
              <a:gd name="connsiteX1" fmla="*/ 850046 w 2389747"/>
              <a:gd name="connsiteY1" fmla="*/ 306160 h 1216152"/>
              <a:gd name="connsiteX2" fmla="*/ 2389747 w 2389747"/>
              <a:gd name="connsiteY2" fmla="*/ 0 h 1216152"/>
              <a:gd name="connsiteX3" fmla="*/ 2009199 w 2389747"/>
              <a:gd name="connsiteY3" fmla="*/ 1071559 h 1216152"/>
              <a:gd name="connsiteX4" fmla="*/ 0 w 2389747"/>
              <a:gd name="connsiteY4" fmla="*/ 1216152 h 1216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89747" h="1216152">
                <a:moveTo>
                  <a:pt x="0" y="1216152"/>
                </a:moveTo>
                <a:lnTo>
                  <a:pt x="850046" y="306160"/>
                </a:lnTo>
                <a:lnTo>
                  <a:pt x="2389747" y="0"/>
                </a:lnTo>
                <a:lnTo>
                  <a:pt x="2009199" y="1071559"/>
                </a:lnTo>
                <a:lnTo>
                  <a:pt x="0" y="1216152"/>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3131840" y="3933056"/>
            <a:ext cx="720080" cy="1080120"/>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Oblouk 8"/>
          <p:cNvSpPr/>
          <p:nvPr/>
        </p:nvSpPr>
        <p:spPr>
          <a:xfrm rot="16473449">
            <a:off x="5561289" y="3561691"/>
            <a:ext cx="1421240" cy="1563639"/>
          </a:xfrm>
          <a:prstGeom prst="arc">
            <a:avLst>
              <a:gd name="adj1" fmla="val 15766677"/>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 name="Oblouk 9"/>
          <p:cNvSpPr/>
          <p:nvPr/>
        </p:nvSpPr>
        <p:spPr>
          <a:xfrm rot="10355946">
            <a:off x="5807445" y="1769313"/>
            <a:ext cx="1152128" cy="136815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2" name="Oblouk 11"/>
          <p:cNvSpPr/>
          <p:nvPr/>
        </p:nvSpPr>
        <p:spPr>
          <a:xfrm rot="6522509">
            <a:off x="3459809" y="1610180"/>
            <a:ext cx="1656184" cy="1728192"/>
          </a:xfrm>
          <a:prstGeom prst="arc">
            <a:avLst>
              <a:gd name="adj1" fmla="val 15787635"/>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19</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Urči středově souměrný útvar.</a:t>
            </a:r>
          </a:p>
          <a:p>
            <a:pPr marL="0" indent="0">
              <a:buNone/>
            </a:pPr>
            <a:r>
              <a:rPr lang="cs-CZ" dirty="0" smtClean="0">
                <a:latin typeface="+mj-lt"/>
              </a:rPr>
              <a:t>1)		2)		3)		4)</a:t>
            </a:r>
          </a:p>
          <a:p>
            <a:pPr marL="0" indent="0">
              <a:buNone/>
            </a:pPr>
            <a:endParaRPr lang="cs-CZ" dirty="0" smtClean="0">
              <a:latin typeface="+mj-lt"/>
            </a:endParaRPr>
          </a:p>
          <a:p>
            <a:pPr marL="0" indent="0">
              <a:buNone/>
            </a:pPr>
            <a:endParaRPr lang="cs-CZ" dirty="0" smtClean="0">
              <a:latin typeface="+mj-lt"/>
            </a:endParaRPr>
          </a:p>
          <a:p>
            <a:pPr marL="0" indent="0">
              <a:buNone/>
            </a:pPr>
            <a:endParaRPr lang="cs-CZ" dirty="0" smtClean="0">
              <a:latin typeface="+mj-lt"/>
            </a:endParaRPr>
          </a:p>
          <a:p>
            <a:pPr marL="0" indent="0">
              <a:buNone/>
            </a:pPr>
            <a:endParaRPr lang="cs-CZ" dirty="0" smtClean="0">
              <a:latin typeface="+mj-lt"/>
            </a:endParaRPr>
          </a:p>
          <a:p>
            <a:pPr marL="0" indent="0" algn="ctr">
              <a:buNone/>
            </a:pPr>
            <a:r>
              <a:rPr lang="cs-CZ" dirty="0" smtClean="0">
                <a:latin typeface="+mj-lt"/>
              </a:rPr>
              <a:t>2)</a:t>
            </a:r>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Veselý obličej 21"/>
          <p:cNvSpPr/>
          <p:nvPr/>
        </p:nvSpPr>
        <p:spPr>
          <a:xfrm>
            <a:off x="899592" y="2564904"/>
            <a:ext cx="1296000" cy="1296144"/>
          </a:xfrm>
          <a:prstGeom prst="smileyFac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23" name="Měsíc 22"/>
          <p:cNvSpPr/>
          <p:nvPr/>
        </p:nvSpPr>
        <p:spPr>
          <a:xfrm>
            <a:off x="4499992" y="2636912"/>
            <a:ext cx="1296000" cy="1296000"/>
          </a:xfrm>
          <a:prstGeom prst="moon">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25" name="Symbol „Zákaz“ 24"/>
          <p:cNvSpPr/>
          <p:nvPr/>
        </p:nvSpPr>
        <p:spPr>
          <a:xfrm>
            <a:off x="2699792" y="2564904"/>
            <a:ext cx="1296000" cy="1296000"/>
          </a:xfrm>
          <a:prstGeom prst="noSmoking">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cs-CZ">
              <a:solidFill>
                <a:schemeClr val="tx1"/>
              </a:solidFill>
            </a:endParaRPr>
          </a:p>
        </p:txBody>
      </p:sp>
      <p:sp>
        <p:nvSpPr>
          <p:cNvPr id="26" name="Výseč 25"/>
          <p:cNvSpPr/>
          <p:nvPr/>
        </p:nvSpPr>
        <p:spPr>
          <a:xfrm>
            <a:off x="6660232" y="2492896"/>
            <a:ext cx="1296144" cy="1296144"/>
          </a:xfrm>
          <a:prstGeom prst="pi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cs-CZ">
              <a:solidFill>
                <a:schemeClr val="tx1"/>
              </a:solidFill>
            </a:endParaRP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20</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Jaké 3 druhy lichoběžníků rozlišujeme?</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obecný, pravoúhlý, rovnoramenný</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21</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Z kolika stěn se skládá čtyřboký hranol?</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6</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22</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Vyjmenuj 4 rovnoběžníky.</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čtverec, obdélník, kosočtverec, kosodélník</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23</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Jak se nazývají dvě protější strany v lichoběžníku, které jsou různoběžné?</a:t>
            </a:r>
          </a:p>
          <a:p>
            <a:pPr marL="0" indent="0">
              <a:buNone/>
            </a:pPr>
            <a:endParaRPr lang="cs-CZ" dirty="0" smtClean="0">
              <a:latin typeface="+mj-lt"/>
            </a:endParaRPr>
          </a:p>
          <a:p>
            <a:pPr marL="0" indent="0">
              <a:buNone/>
            </a:pPr>
            <a:r>
              <a:rPr lang="cs-CZ" dirty="0" smtClean="0">
                <a:latin typeface="+mj-lt"/>
              </a:rPr>
              <a:t>			d			b</a:t>
            </a:r>
          </a:p>
          <a:p>
            <a:pPr marL="0" indent="0">
              <a:buNone/>
            </a:pPr>
            <a:endParaRPr lang="cs-CZ" dirty="0" smtClean="0">
              <a:latin typeface="+mj-lt"/>
            </a:endParaRPr>
          </a:p>
          <a:p>
            <a:pPr marL="0" indent="0">
              <a:buNone/>
            </a:pPr>
            <a:endParaRPr lang="cs-CZ" dirty="0" smtClean="0">
              <a:latin typeface="+mj-lt"/>
            </a:endParaRPr>
          </a:p>
          <a:p>
            <a:pPr marL="0" indent="0">
              <a:buNone/>
            </a:pPr>
            <a:endParaRPr lang="cs-CZ" dirty="0" smtClean="0">
              <a:latin typeface="+mj-lt"/>
            </a:endParaRPr>
          </a:p>
          <a:p>
            <a:pPr marL="0" indent="0" algn="ctr">
              <a:buNone/>
            </a:pPr>
            <a:r>
              <a:rPr lang="cs-CZ" dirty="0" smtClean="0">
                <a:latin typeface="+mj-lt"/>
              </a:rPr>
              <a:t>ramena lichoběžníku</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Lichoběžník 6"/>
          <p:cNvSpPr/>
          <p:nvPr/>
        </p:nvSpPr>
        <p:spPr>
          <a:xfrm>
            <a:off x="3131840" y="3068960"/>
            <a:ext cx="3240360" cy="1368152"/>
          </a:xfrm>
          <a:prstGeom prst="trapezoid">
            <a:avLst>
              <a:gd name="adj" fmla="val 520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24</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obsah trojúhelníku.</a:t>
            </a:r>
          </a:p>
          <a:p>
            <a:pPr>
              <a:buNone/>
            </a:pPr>
            <a:endParaRPr lang="cs-CZ" dirty="0" smtClean="0">
              <a:latin typeface="+mj-lt"/>
            </a:endParaRPr>
          </a:p>
          <a:p>
            <a:pPr>
              <a:buNone/>
            </a:pPr>
            <a:r>
              <a:rPr lang="cs-CZ" dirty="0" smtClean="0">
                <a:latin typeface="+mj-lt"/>
              </a:rPr>
              <a:t>				        5 cm  	      4 cm</a:t>
            </a:r>
          </a:p>
          <a:p>
            <a:pPr>
              <a:buNone/>
            </a:pPr>
            <a:r>
              <a:rPr lang="cs-CZ" sz="800" dirty="0" smtClean="0">
                <a:latin typeface="+mj-lt"/>
              </a:rPr>
              <a:t/>
            </a:r>
            <a:br>
              <a:rPr lang="cs-CZ" sz="800" dirty="0" smtClean="0">
                <a:latin typeface="+mj-lt"/>
              </a:rPr>
            </a:br>
            <a:r>
              <a:rPr lang="cs-CZ" sz="800" dirty="0" smtClean="0">
                <a:latin typeface="+mj-lt"/>
              </a:rPr>
              <a:t/>
            </a:r>
            <a:br>
              <a:rPr lang="cs-CZ" sz="800" dirty="0" smtClean="0">
                <a:latin typeface="+mj-lt"/>
              </a:rPr>
            </a:br>
            <a:r>
              <a:rPr lang="cs-CZ" dirty="0" smtClean="0">
                <a:latin typeface="+mj-lt"/>
              </a:rPr>
              <a:t/>
            </a:r>
            <a:br>
              <a:rPr lang="cs-CZ" dirty="0" smtClean="0">
                <a:latin typeface="+mj-lt"/>
              </a:rPr>
            </a:br>
            <a:r>
              <a:rPr lang="cs-CZ" dirty="0" smtClean="0">
                <a:latin typeface="+mj-lt"/>
              </a:rPr>
              <a:t>					    6 cm</a:t>
            </a:r>
          </a:p>
          <a:p>
            <a:pPr>
              <a:buNone/>
            </a:pPr>
            <a:endParaRPr lang="cs-CZ" dirty="0" smtClean="0">
              <a:latin typeface="+mj-lt"/>
            </a:endParaRPr>
          </a:p>
          <a:p>
            <a:pPr>
              <a:buNone/>
            </a:pPr>
            <a:endParaRPr lang="cs-CZ" dirty="0" smtClean="0">
              <a:latin typeface="+mj-lt"/>
            </a:endParaRPr>
          </a:p>
          <a:p>
            <a:pPr algn="ctr">
              <a:buNone/>
            </a:pPr>
            <a:r>
              <a:rPr lang="cs-CZ" b="1" dirty="0" smtClean="0">
                <a:latin typeface="+mj-lt"/>
              </a:rPr>
              <a:t>S = 12 cm</a:t>
            </a:r>
            <a:r>
              <a:rPr lang="cs-CZ" b="1" baseline="30000" dirty="0" smtClean="0">
                <a:latin typeface="+mj-lt"/>
              </a:rPr>
              <a:t>2</a:t>
            </a:r>
            <a:endParaRPr lang="cs-CZ" b="1" dirty="0" smtClean="0">
              <a:latin typeface="+mj-lt"/>
            </a:endParaRPr>
          </a:p>
        </p:txBody>
      </p:sp>
      <p:sp>
        <p:nvSpPr>
          <p:cNvPr id="5" name="Šipka doprava 4">
            <a:hlinkClick r:id="rId3"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Rovnoramenný trojúhelník 6"/>
          <p:cNvSpPr/>
          <p:nvPr/>
        </p:nvSpPr>
        <p:spPr>
          <a:xfrm>
            <a:off x="3995936" y="2132856"/>
            <a:ext cx="3024336" cy="1872208"/>
          </a:xfrm>
          <a:prstGeom prs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ovací čára 8"/>
          <p:cNvCxnSpPr>
            <a:stCxn id="7" idx="0"/>
            <a:endCxn id="7" idx="3"/>
          </p:cNvCxnSpPr>
          <p:nvPr/>
        </p:nvCxnSpPr>
        <p:spPr>
          <a:xfrm>
            <a:off x="5508104" y="2132856"/>
            <a:ext cx="0" cy="1872208"/>
          </a:xfrm>
          <a:prstGeom prst="line">
            <a:avLst/>
          </a:prstGeom>
          <a:ln>
            <a:prstDash val="dash"/>
          </a:ln>
        </p:spPr>
        <p:style>
          <a:lnRef idx="1">
            <a:schemeClr val="accent1"/>
          </a:lnRef>
          <a:fillRef idx="0">
            <a:schemeClr val="accent1"/>
          </a:fillRef>
          <a:effectRef idx="0">
            <a:schemeClr val="accent1"/>
          </a:effectRef>
          <a:fontRef idx="minor">
            <a:schemeClr val="tx1"/>
          </a:fontRef>
        </p:style>
      </p:cxnSp>
      <p:graphicFrame>
        <p:nvGraphicFramePr>
          <p:cNvPr id="11" name="Objekt 10"/>
          <p:cNvGraphicFramePr>
            <a:graphicFrameLocks noChangeAspect="1"/>
          </p:cNvGraphicFramePr>
          <p:nvPr/>
        </p:nvGraphicFramePr>
        <p:xfrm>
          <a:off x="3779912" y="4581128"/>
          <a:ext cx="1440160" cy="667246"/>
        </p:xfrm>
        <a:graphic>
          <a:graphicData uri="http://schemas.openxmlformats.org/presentationml/2006/ole">
            <p:oleObj spid="_x0000_s1026" name="Rovnice" r:id="rId4" imgW="609480" imgH="393480" progId="Equation.3">
              <p:embed/>
            </p:oleObj>
          </a:graphicData>
        </a:graphic>
      </p:graphicFrame>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2000"/>
                                  </p:stCondLst>
                                  <p:childTnLst>
                                    <p:set>
                                      <p:cBhvr>
                                        <p:cTn id="11" dur="1" fill="hold">
                                          <p:stCondLst>
                                            <p:cond delay="0"/>
                                          </p:stCondLst>
                                        </p:cTn>
                                        <p:tgtEl>
                                          <p:spTgt spid="3">
                                            <p:txEl>
                                              <p:pRg st="6" end="6"/>
                                            </p:txEl>
                                          </p:spTgt>
                                        </p:tgtEl>
                                        <p:attrNameLst>
                                          <p:attrName>style.visibility</p:attrName>
                                        </p:attrNameLst>
                                      </p:cBhvr>
                                      <p:to>
                                        <p:strVal val="visible"/>
                                      </p:to>
                                    </p:set>
                                    <p:anim calcmode="lin" valueType="num">
                                      <p:cBhvr additive="base">
                                        <p:cTn id="1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25</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Doplň chybějící slova.</a:t>
            </a:r>
          </a:p>
          <a:p>
            <a:pPr>
              <a:buNone/>
            </a:pPr>
            <a:endParaRPr lang="cs-CZ" dirty="0" smtClean="0">
              <a:latin typeface="+mj-lt"/>
            </a:endParaRPr>
          </a:p>
          <a:p>
            <a:pPr marL="0" indent="0">
              <a:buNone/>
            </a:pPr>
            <a:r>
              <a:rPr lang="cs-CZ" dirty="0" smtClean="0">
                <a:latin typeface="+mj-lt"/>
              </a:rPr>
              <a:t>Dvě protější strany lichoběžníku jsou ………………… a zbývající dvě strany </a:t>
            </a:r>
            <a:r>
              <a:rPr lang="cs-CZ" smtClean="0">
                <a:latin typeface="+mj-lt"/>
              </a:rPr>
              <a:t>jsou ………………… </a:t>
            </a:r>
            <a:r>
              <a:rPr lang="cs-CZ" dirty="0" smtClean="0">
                <a:latin typeface="+mj-lt"/>
              </a:rPr>
              <a:t>.</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Lichoběžník 6"/>
          <p:cNvSpPr/>
          <p:nvPr/>
        </p:nvSpPr>
        <p:spPr>
          <a:xfrm>
            <a:off x="5940152" y="3501008"/>
            <a:ext cx="2088232" cy="1080120"/>
          </a:xfrm>
          <a:prstGeom prst="trapezoid">
            <a:avLst>
              <a:gd name="adj" fmla="val 42146"/>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cs-CZ"/>
          </a:p>
        </p:txBody>
      </p:sp>
      <p:sp>
        <p:nvSpPr>
          <p:cNvPr id="8" name="TextovéPole 7"/>
          <p:cNvSpPr txBox="1"/>
          <p:nvPr/>
        </p:nvSpPr>
        <p:spPr>
          <a:xfrm>
            <a:off x="5364088" y="2852936"/>
            <a:ext cx="1780744" cy="492443"/>
          </a:xfrm>
          <a:prstGeom prst="rect">
            <a:avLst/>
          </a:prstGeom>
          <a:noFill/>
        </p:spPr>
        <p:txBody>
          <a:bodyPr wrap="none" rtlCol="0">
            <a:spAutoFit/>
          </a:bodyPr>
          <a:lstStyle/>
          <a:p>
            <a:r>
              <a:rPr lang="cs-CZ" sz="2600" dirty="0" smtClean="0">
                <a:solidFill>
                  <a:srgbClr val="FF0000"/>
                </a:solidFill>
                <a:latin typeface="+mj-lt"/>
              </a:rPr>
              <a:t>rovnoběžné</a:t>
            </a:r>
            <a:endParaRPr lang="cs-CZ" sz="2600" dirty="0">
              <a:solidFill>
                <a:srgbClr val="FF0000"/>
              </a:solidFill>
              <a:latin typeface="+mj-lt"/>
            </a:endParaRPr>
          </a:p>
        </p:txBody>
      </p:sp>
      <p:sp>
        <p:nvSpPr>
          <p:cNvPr id="9" name="TextovéPole 8"/>
          <p:cNvSpPr txBox="1"/>
          <p:nvPr/>
        </p:nvSpPr>
        <p:spPr>
          <a:xfrm>
            <a:off x="2517202" y="3212976"/>
            <a:ext cx="1766766" cy="492443"/>
          </a:xfrm>
          <a:prstGeom prst="rect">
            <a:avLst/>
          </a:prstGeom>
          <a:noFill/>
        </p:spPr>
        <p:txBody>
          <a:bodyPr wrap="none" rtlCol="0">
            <a:spAutoFit/>
          </a:bodyPr>
          <a:lstStyle/>
          <a:p>
            <a:r>
              <a:rPr lang="cs-CZ" sz="2600" dirty="0" smtClean="0">
                <a:solidFill>
                  <a:srgbClr val="FF0000"/>
                </a:solidFill>
                <a:latin typeface="+mj-lt"/>
              </a:rPr>
              <a:t>různoběžné</a:t>
            </a:r>
            <a:endParaRPr lang="cs-CZ" sz="2600" dirty="0">
              <a:solidFill>
                <a:srgbClr val="FF0000"/>
              </a:solidFill>
              <a:latin typeface="+mj-lt"/>
            </a:endParaRP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2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8"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26</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v rovnoběžníku velikost úhlu </a:t>
            </a:r>
            <a:r>
              <a:rPr lang="el-GR" dirty="0" smtClean="0">
                <a:latin typeface="+mj-lt"/>
              </a:rPr>
              <a:t>α</a:t>
            </a:r>
            <a:r>
              <a:rPr lang="cs-CZ" dirty="0" smtClean="0">
                <a:latin typeface="+mj-lt"/>
              </a:rPr>
              <a:t>.</a:t>
            </a:r>
          </a:p>
          <a:p>
            <a:pPr>
              <a:buNone/>
            </a:pPr>
            <a:r>
              <a:rPr lang="cs-CZ" dirty="0" smtClean="0">
                <a:latin typeface="+mj-lt"/>
              </a:rPr>
              <a:t>								  45°</a:t>
            </a:r>
          </a:p>
          <a:p>
            <a:pPr>
              <a:buNone/>
            </a:pPr>
            <a:endParaRPr lang="cs-CZ" dirty="0" smtClean="0">
              <a:latin typeface="+mj-lt"/>
            </a:endParaRPr>
          </a:p>
          <a:p>
            <a:pPr>
              <a:buNone/>
            </a:pPr>
            <a:r>
              <a:rPr lang="cs-CZ" dirty="0" smtClean="0">
                <a:latin typeface="+mj-lt"/>
              </a:rPr>
              <a:t>					          </a:t>
            </a:r>
            <a:r>
              <a:rPr lang="el-GR" dirty="0" smtClean="0">
                <a:latin typeface="+mj-lt"/>
              </a:rPr>
              <a:t>α</a:t>
            </a: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α = 45°</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Kosoúhelník 6"/>
          <p:cNvSpPr/>
          <p:nvPr/>
        </p:nvSpPr>
        <p:spPr>
          <a:xfrm>
            <a:off x="4355976" y="2348880"/>
            <a:ext cx="3672408" cy="1584176"/>
          </a:xfrm>
          <a:prstGeom prst="parallelogram">
            <a:avLst>
              <a:gd name="adj" fmla="val 111216"/>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4716016" y="3212976"/>
            <a:ext cx="864096" cy="136815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Oblouk 8"/>
          <p:cNvSpPr/>
          <p:nvPr/>
        </p:nvSpPr>
        <p:spPr>
          <a:xfrm rot="10800000">
            <a:off x="6876256" y="1628800"/>
            <a:ext cx="864096" cy="1368152"/>
          </a:xfrm>
          <a:prstGeom prst="arc">
            <a:avLst>
              <a:gd name="adj1" fmla="val 16200000"/>
              <a:gd name="adj2" fmla="val 21233006"/>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27</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Urči, </a:t>
            </a:r>
            <a:r>
              <a:rPr lang="cs-CZ" dirty="0" smtClean="0">
                <a:latin typeface="+mj-lt"/>
              </a:rPr>
              <a:t>podle které věty o shodnosti </a:t>
            </a:r>
            <a:r>
              <a:rPr lang="cs-CZ" dirty="0" smtClean="0">
                <a:latin typeface="+mj-lt"/>
              </a:rPr>
              <a:t>trojúhelníků </a:t>
            </a:r>
            <a:r>
              <a:rPr lang="cs-CZ" dirty="0" smtClean="0">
                <a:latin typeface="+mj-lt"/>
              </a:rPr>
              <a:t>jsou trojúhelníky </a:t>
            </a:r>
            <a:r>
              <a:rPr lang="cs-CZ" dirty="0" smtClean="0">
                <a:latin typeface="+mj-lt"/>
              </a:rPr>
              <a:t>shodné.</a:t>
            </a:r>
            <a:endParaRPr lang="cs-CZ" dirty="0" smtClean="0">
              <a:latin typeface="+mj-lt"/>
            </a:endParaRPr>
          </a:p>
          <a:p>
            <a:pPr marL="0" indent="0">
              <a:buNone/>
            </a:pPr>
            <a:r>
              <a:rPr lang="cs-CZ" dirty="0" smtClean="0">
                <a:latin typeface="+mj-lt"/>
              </a:rPr>
              <a:t>						     8 cm</a:t>
            </a:r>
          </a:p>
          <a:p>
            <a:pPr marL="0" indent="0">
              <a:buNone/>
            </a:pPr>
            <a:r>
              <a:rPr lang="cs-CZ" dirty="0" smtClean="0">
                <a:latin typeface="+mj-lt"/>
              </a:rPr>
              <a:t>					   60°		         45°</a:t>
            </a:r>
          </a:p>
          <a:p>
            <a:pPr marL="0" indent="0">
              <a:buNone/>
            </a:pPr>
            <a:endParaRPr lang="cs-CZ" dirty="0" smtClean="0">
              <a:latin typeface="+mj-lt"/>
            </a:endParaRPr>
          </a:p>
          <a:p>
            <a:pPr marL="0" indent="0">
              <a:buNone/>
            </a:pPr>
            <a:endParaRPr lang="cs-CZ" dirty="0" smtClean="0">
              <a:latin typeface="+mj-lt"/>
            </a:endParaRPr>
          </a:p>
          <a:p>
            <a:pPr marL="0" indent="0">
              <a:buNone/>
            </a:pPr>
            <a:r>
              <a:rPr lang="cs-CZ" dirty="0" smtClean="0">
                <a:latin typeface="+mj-lt"/>
              </a:rPr>
              <a:t>	60°		    45°</a:t>
            </a:r>
          </a:p>
          <a:p>
            <a:pPr marL="0" indent="0">
              <a:buNone/>
            </a:pPr>
            <a:r>
              <a:rPr lang="cs-CZ" dirty="0" smtClean="0">
                <a:latin typeface="+mj-lt"/>
              </a:rPr>
              <a:t>		8 cm</a:t>
            </a:r>
          </a:p>
          <a:p>
            <a:pPr marL="0" indent="0" algn="ctr">
              <a:buNone/>
            </a:pPr>
            <a:r>
              <a:rPr lang="cs-CZ" dirty="0" smtClean="0">
                <a:latin typeface="+mj-lt"/>
              </a:rPr>
              <a:t>věta usu</a:t>
            </a:r>
          </a:p>
          <a:p>
            <a:pPr>
              <a:buNone/>
            </a:pP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Rovnoramenný trojúhelník 6"/>
          <p:cNvSpPr/>
          <p:nvPr/>
        </p:nvSpPr>
        <p:spPr>
          <a:xfrm>
            <a:off x="755576" y="3284984"/>
            <a:ext cx="3672408" cy="1872208"/>
          </a:xfrm>
          <a:prstGeom prst="triangle">
            <a:avLst>
              <a:gd name="adj" fmla="val 7174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Rovnoramenný trojúhelník 8"/>
          <p:cNvSpPr/>
          <p:nvPr/>
        </p:nvSpPr>
        <p:spPr>
          <a:xfrm rot="10800000">
            <a:off x="4932040" y="3284984"/>
            <a:ext cx="3672408" cy="1872208"/>
          </a:xfrm>
          <a:prstGeom prst="triangle">
            <a:avLst>
              <a:gd name="adj" fmla="val 7174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louk 9"/>
          <p:cNvSpPr/>
          <p:nvPr/>
        </p:nvSpPr>
        <p:spPr>
          <a:xfrm>
            <a:off x="1691680" y="4365104"/>
            <a:ext cx="360040" cy="158417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1" name="Oblouk 10"/>
          <p:cNvSpPr/>
          <p:nvPr/>
        </p:nvSpPr>
        <p:spPr>
          <a:xfrm rot="19090574" flipH="1">
            <a:off x="7494494" y="3080402"/>
            <a:ext cx="423664" cy="158417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2" name="Oblouk 11"/>
          <p:cNvSpPr/>
          <p:nvPr/>
        </p:nvSpPr>
        <p:spPr>
          <a:xfrm flipH="1">
            <a:off x="3362006" y="4258130"/>
            <a:ext cx="1137985" cy="1979182"/>
          </a:xfrm>
          <a:prstGeom prst="arc">
            <a:avLst>
              <a:gd name="adj1" fmla="val 16200000"/>
              <a:gd name="adj2" fmla="val 21034091"/>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3" name="Oblouk 12"/>
          <p:cNvSpPr/>
          <p:nvPr/>
        </p:nvSpPr>
        <p:spPr>
          <a:xfrm rot="11055729" flipH="1">
            <a:off x="4932005" y="2172406"/>
            <a:ext cx="1137985" cy="1979182"/>
          </a:xfrm>
          <a:prstGeom prst="arc">
            <a:avLst>
              <a:gd name="adj1" fmla="val 16200000"/>
              <a:gd name="adj2" fmla="val 21034091"/>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28</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Doplň chybějící slovo.</a:t>
            </a:r>
          </a:p>
          <a:p>
            <a:pPr>
              <a:buNone/>
            </a:pPr>
            <a:endParaRPr lang="cs-CZ" dirty="0" smtClean="0">
              <a:latin typeface="+mj-lt"/>
            </a:endParaRPr>
          </a:p>
          <a:p>
            <a:pPr>
              <a:buNone/>
            </a:pPr>
            <a:r>
              <a:rPr lang="cs-CZ" dirty="0" smtClean="0">
                <a:latin typeface="+mj-lt"/>
              </a:rPr>
              <a:t>Podstavy trojbokého hranolu jsou dva …………… trojúhelníky.</a:t>
            </a:r>
          </a:p>
          <a:p>
            <a:pPr>
              <a:buNone/>
            </a:pPr>
            <a:endParaRPr lang="cs-CZ" dirty="0" smtClean="0">
              <a:latin typeface="+mj-lt"/>
            </a:endParaRPr>
          </a:p>
          <a:p>
            <a:pPr>
              <a:buNone/>
            </a:pPr>
            <a:endParaRPr lang="cs-CZ" dirty="0" smtClean="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652120" y="2864549"/>
            <a:ext cx="1180131" cy="492443"/>
          </a:xfrm>
          <a:prstGeom prst="rect">
            <a:avLst/>
          </a:prstGeom>
          <a:noFill/>
        </p:spPr>
        <p:txBody>
          <a:bodyPr wrap="none" rtlCol="0">
            <a:spAutoFit/>
          </a:bodyPr>
          <a:lstStyle/>
          <a:p>
            <a:r>
              <a:rPr lang="cs-CZ" sz="2600" dirty="0" smtClean="0">
                <a:solidFill>
                  <a:srgbClr val="FF0000"/>
                </a:solidFill>
                <a:latin typeface="+mj-lt"/>
              </a:rPr>
              <a:t>shodné</a:t>
            </a:r>
            <a:endParaRPr lang="cs-CZ" sz="2600" dirty="0">
              <a:solidFill>
                <a:srgbClr val="FF0000"/>
              </a:solidFill>
              <a:latin typeface="+mj-lt"/>
            </a:endParaRP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latin typeface="+mj-lt"/>
              </a:rPr>
              <a:t>Vlastní archiv autora</a:t>
            </a:r>
            <a:endParaRPr lang="cs-CZ" dirty="0">
              <a:latin typeface="+mj-l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552</TotalTime>
  <Words>790</Words>
  <Application>Microsoft Office PowerPoint</Application>
  <PresentationFormat>Předvádění na obrazovce (4:3)</PresentationFormat>
  <Paragraphs>311</Paragraphs>
  <Slides>33</Slides>
  <Notes>0</Notes>
  <HiddenSlides>0</HiddenSlides>
  <MMClips>0</MMClips>
  <ScaleCrop>false</ScaleCrop>
  <HeadingPairs>
    <vt:vector size="6" baseType="variant">
      <vt:variant>
        <vt:lpstr>Motiv</vt:lpstr>
      </vt:variant>
      <vt:variant>
        <vt:i4>2</vt:i4>
      </vt:variant>
      <vt:variant>
        <vt:lpstr>Vložené servery OLE</vt:lpstr>
      </vt:variant>
      <vt:variant>
        <vt:i4>1</vt:i4>
      </vt:variant>
      <vt:variant>
        <vt:lpstr>Nadpisy snímků</vt:lpstr>
      </vt:variant>
      <vt:variant>
        <vt:i4>33</vt:i4>
      </vt:variant>
    </vt:vector>
  </HeadingPairs>
  <TitlesOfParts>
    <vt:vector size="36" baseType="lpstr">
      <vt:lpstr>Tok</vt:lpstr>
      <vt:lpstr>Motiv sady Office</vt:lpstr>
      <vt:lpstr>Rovnice</vt:lpstr>
      <vt:lpstr>     Základní škola Ústí nad Labem, Anežky České 702/17, příspěvková organizace   Číslo projektu: CZ.1.07/1.4.00/21.2887     Název projektu: „Učíme lépe a moderněji“  OP VK 1.4                   Výukový materiál</vt:lpstr>
      <vt:lpstr>Snímek 2</vt:lpstr>
      <vt:lpstr>POKYNY K OVLÁDÁNÍ</vt:lpstr>
      <vt:lpstr>Snímek 4</vt:lpstr>
      <vt:lpstr>Otázka č. 1</vt:lpstr>
      <vt:lpstr>Otázka č. 2</vt:lpstr>
      <vt:lpstr>Otázka č. 3</vt:lpstr>
      <vt:lpstr>Otázka č. 4</vt:lpstr>
      <vt:lpstr>Otázka č. 5</vt:lpstr>
      <vt:lpstr>Otázka č. 6</vt:lpstr>
      <vt:lpstr>Otázka č. 7</vt:lpstr>
      <vt:lpstr>Otázka č. 8</vt:lpstr>
      <vt:lpstr>Otázka č. 9</vt:lpstr>
      <vt:lpstr>Otázka č. 10</vt:lpstr>
      <vt:lpstr>Otázka č. 11</vt:lpstr>
      <vt:lpstr>Otázka č. 12</vt:lpstr>
      <vt:lpstr>Otázka č. 13</vt:lpstr>
      <vt:lpstr>Otázka č. 14</vt:lpstr>
      <vt:lpstr>Otázka č. 15</vt:lpstr>
      <vt:lpstr>Otázka č. 16</vt:lpstr>
      <vt:lpstr>Otázka č. 17</vt:lpstr>
      <vt:lpstr>Otázka č. 18</vt:lpstr>
      <vt:lpstr>Otázka č. 19</vt:lpstr>
      <vt:lpstr>Otázka č. 20</vt:lpstr>
      <vt:lpstr>Otázka č. 21</vt:lpstr>
      <vt:lpstr>Otázka č. 22</vt:lpstr>
      <vt:lpstr>Otázka č. 23</vt:lpstr>
      <vt:lpstr>Otázka č. 24</vt:lpstr>
      <vt:lpstr>Otázka č. 25</vt:lpstr>
      <vt:lpstr>Otázka č. 26</vt:lpstr>
      <vt:lpstr>Otázka č. 27</vt:lpstr>
      <vt:lpstr>Otázka č. 28</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Roman</dc:creator>
  <cp:lastModifiedBy>Dum</cp:lastModifiedBy>
  <cp:revision>64</cp:revision>
  <dcterms:created xsi:type="dcterms:W3CDTF">2012-05-04T20:37:58Z</dcterms:created>
  <dcterms:modified xsi:type="dcterms:W3CDTF">2012-06-20T11:54:35Z</dcterms:modified>
</cp:coreProperties>
</file>