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115FE-626F-4E86-92E7-8A4525C0BA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F9AA8-EA36-42F8-9B11-EC4135B2355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slide" Target="slide4.xml"/><Relationship Id="rId7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4300" dirty="0" smtClean="0"/>
              <a:t>              Člověk- Smysly</a:t>
            </a:r>
          </a:p>
          <a:p>
            <a:pPr algn="ctr"/>
            <a:r>
              <a:rPr lang="cs-CZ" sz="3900" dirty="0" smtClean="0"/>
              <a:t>Autor:  </a:t>
            </a:r>
            <a:r>
              <a:rPr lang="cs-CZ" sz="3900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dirty="0" smtClean="0"/>
          </a:p>
          <a:p>
            <a:pPr algn="ctr"/>
            <a:r>
              <a:rPr lang="cs-CZ" sz="3600" dirty="0" smtClean="0"/>
              <a:t>VY_32_INOVACE_13_Smysly</a:t>
            </a:r>
            <a:endParaRPr lang="cs-CZ" sz="3600" dirty="0" smtClean="0"/>
          </a:p>
          <a:p>
            <a:endParaRPr lang="cs-CZ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/>
          </a:p>
          <a:p>
            <a:pPr algn="ctr"/>
            <a:r>
              <a:rPr lang="cs-CZ" sz="1400" dirty="0" smtClean="0"/>
              <a:t>Vytvořeno v rámci projektu „EU peníze školám“.</a:t>
            </a:r>
          </a:p>
          <a:p>
            <a:pPr algn="ctr"/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96481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51312" y="116632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Smysly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5312" y="1097842"/>
            <a:ext cx="73630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Tradičně se rozlišuje pět základních smyslů: 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7624" y="2690336"/>
            <a:ext cx="9012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  <a:hlinkClick r:id="rId2" action="ppaction://hlinksldjump"/>
              </a:rPr>
              <a:t>chuť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1760" y="3459079"/>
            <a:ext cx="83869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hlinkClick r:id="rId3" action="ppaction://hlinksldjump"/>
              </a:rPr>
              <a:t>čich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3945923" y="2690336"/>
            <a:ext cx="102303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hlinkClick r:id="rId4" action="ppaction://hlinksldjump"/>
              </a:rPr>
              <a:t>sluch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5614684" y="3459079"/>
            <a:ext cx="10150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hlinkClick r:id="rId5" action="ppaction://hlinksldjump"/>
              </a:rPr>
              <a:t> hmat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7380312" y="2690336"/>
            <a:ext cx="8899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2000" b="1" dirty="0" smtClean="0">
                <a:hlinkClick r:id="rId6" action="ppaction://hlinksldjump"/>
              </a:rPr>
              <a:t>zrak</a:t>
            </a:r>
            <a:endParaRPr lang="cs-CZ" sz="2000" b="1" dirty="0"/>
          </a:p>
        </p:txBody>
      </p:sp>
      <p:pic>
        <p:nvPicPr>
          <p:cNvPr id="6146" name="Picture 2" descr="C:\Users\Asus\AppData\Local\Microsoft\Windows\Temporary Internet Files\Content.IE5\583DQ5M6\MP90040965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97685"/>
            <a:ext cx="3419872" cy="228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sus\AppData\Local\Microsoft\Windows\Temporary Internet Files\Content.IE5\14JV2MKJ\MP9004309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97685"/>
            <a:ext cx="3708578" cy="247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64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-16799"/>
            <a:ext cx="2194406" cy="1025084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chuť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836712"/>
            <a:ext cx="5886400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 chuťové pohárky v ústech (na jazyku)</a:t>
            </a:r>
          </a:p>
          <a:p>
            <a:endParaRPr lang="pl-PL" sz="2800" b="1" dirty="0" smtClean="0">
              <a:ln>
                <a:solidFill>
                  <a:sysClr val="windowText" lastClr="000000"/>
                </a:solidFill>
              </a:ln>
            </a:endParaRPr>
          </a:p>
          <a:p>
            <a:r>
              <a:rPr lang="pl-PL" sz="2800" b="1" dirty="0" smtClean="0">
                <a:ln>
                  <a:solidFill>
                    <a:sysClr val="windowText" lastClr="000000"/>
                  </a:solidFill>
                </a:ln>
              </a:rPr>
              <a:t>Chuť vnímáme ústy-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pl-PL" dirty="0" smtClean="0"/>
              <a:t>kyselá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pl-PL" dirty="0"/>
              <a:t>s</a:t>
            </a:r>
            <a:r>
              <a:rPr lang="pl-PL" dirty="0" smtClean="0"/>
              <a:t>ladká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pl-PL" dirty="0"/>
              <a:t>h</a:t>
            </a:r>
            <a:r>
              <a:rPr lang="pl-PL" dirty="0" smtClean="0"/>
              <a:t>ořká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pl-PL" dirty="0" smtClean="0"/>
              <a:t>slaná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9925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&lt;- zpět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20688"/>
            <a:ext cx="2769096" cy="207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2513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sladká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757" y="2007185"/>
            <a:ext cx="2694806" cy="1792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2" y="3501008"/>
            <a:ext cx="2608136" cy="1956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092280" y="5589240"/>
            <a:ext cx="1544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hořké</a:t>
            </a:r>
            <a:endParaRPr lang="cs-CZ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180" y="4259686"/>
            <a:ext cx="2892377" cy="2042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95936" y="6361856"/>
            <a:ext cx="2388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kyselé</a:t>
            </a:r>
            <a:endParaRPr lang="cs-CZ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3696"/>
            <a:ext cx="3217960" cy="1951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04670" y="5281056"/>
            <a:ext cx="2087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slané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329917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3823"/>
            <a:ext cx="2482438" cy="881068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čich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84757" y="732229"/>
            <a:ext cx="27622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čichové buňky v nose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600637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&lt;- zpět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557" y="1484784"/>
            <a:ext cx="3333852" cy="393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1300118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Nosem cítíme vůni nebo smrad.</a:t>
            </a:r>
            <a:endParaRPr lang="cs-CZ" dirty="0"/>
          </a:p>
        </p:txBody>
      </p:sp>
      <p:pic>
        <p:nvPicPr>
          <p:cNvPr id="2051" name="Picture 3" descr="C:\Users\Asus\AppData\Local\Microsoft\Windows\Temporary Internet Files\Content.IE5\IFY4LPZC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79" y="1993404"/>
            <a:ext cx="366340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4913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0"/>
            <a:ext cx="7125113" cy="924475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sluch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889210"/>
            <a:ext cx="28876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orgán ucho</a:t>
            </a:r>
          </a:p>
          <a:p>
            <a:endParaRPr lang="cs-CZ" dirty="0"/>
          </a:p>
          <a:p>
            <a:r>
              <a:rPr lang="cs-CZ" dirty="0" smtClean="0"/>
              <a:t>Je možné slyšet zvuky.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60119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&lt;- zpět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31375"/>
            <a:ext cx="36385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Soubor:Anatomy of the Human Ear cs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607" y="1628800"/>
            <a:ext cx="5292080" cy="396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40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0"/>
            <a:ext cx="1690350" cy="809060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hmat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815" y="604794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&lt;- zpět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915" y="908720"/>
            <a:ext cx="5672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hmatu potřebujeme prsty.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3448968" cy="2829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83968" y="2132856"/>
            <a:ext cx="7889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palec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24180" y="2992540"/>
            <a:ext cx="16131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ukazováček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21376" y="3440484"/>
            <a:ext cx="18437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prostředníček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99617" y="3890573"/>
            <a:ext cx="1462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prsteníček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66943" y="4326561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malíček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1571"/>
            <a:ext cx="2532112" cy="6266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5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0"/>
            <a:ext cx="2770470" cy="881068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zrak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4966" y="423601"/>
            <a:ext cx="3565976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orgán oko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-vidíme všechno kolem nás </a:t>
            </a:r>
          </a:p>
          <a:p>
            <a:r>
              <a:rPr lang="cs-CZ" dirty="0"/>
              <a:t>-</a:t>
            </a:r>
            <a:r>
              <a:rPr lang="cs-CZ" dirty="0" smtClean="0"/>
              <a:t>bez oka bychom nic neviděli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6531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&lt;- zpět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668" y="4088774"/>
            <a:ext cx="3851828" cy="2575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Soubor:Schematic diagram of the human eye cs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268760"/>
            <a:ext cx="5708103" cy="579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72422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7221" y="0"/>
            <a:ext cx="7125113" cy="924475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76470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http://necyklopedie.wikia.com/wiki/Soubor:Bonbony4.jpg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1080" y="1134036"/>
            <a:ext cx="81033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http://necyklopedie.wikia.com/wiki/Soubor:Bonbony3.jpg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1080" y="1503368"/>
            <a:ext cx="8247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http://cs.wikipedia.org/wiki/Soubor:Almonds02.jpg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1080" y="1902826"/>
            <a:ext cx="8391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http://cs.wikipedia.org/wiki/Soubor:Lemon.jpg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2302284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http://www.lebensmittelfotos.com/2008/11/03/salzstangen/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04066" y="2757377"/>
            <a:ext cx="74963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http://cs.wikipedia.org/wiki/Soubor:Neus1.jpg</a:t>
            </a:r>
          </a:p>
          <a:p>
            <a:r>
              <a:rPr lang="cs-CZ" dirty="0"/>
              <a:t>3</a:t>
            </a:r>
            <a:r>
              <a:rPr lang="cs-CZ" dirty="0" smtClean="0"/>
              <a:t> obrázek z galerie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0" y="340129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http://cs.wikipedia.org/wiki/Soubor:Ear.jpg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11560" y="3795917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http://cs.wikipedia.org/wiki/Soubor:Anatomy_of_the_Human_Ear_cs.svg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57819" y="6021288"/>
            <a:ext cx="8247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http://cs.wikipedia.org/wiki/Soubor:Palce.jpg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9345" y="5646517"/>
            <a:ext cx="82131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http://cs.wikipedia.org/wiki/Soubor:LeftHand.jpg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04066" y="5190291"/>
            <a:ext cx="78111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http://cs.wikipedia.org/wiki/Soubor:Eye_iris.jpg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0302" y="4434714"/>
            <a:ext cx="80758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http://cs.wikipedia.org/wiki/Soubor:Schematic_diagram_of_the_human_eye_cs.svg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9345" y="6390620"/>
            <a:ext cx="4180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Text vlastní.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10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04664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člověku-smysly.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0643759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67</TotalTime>
  <Words>225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Prezentace aplikace PowerPoint</vt:lpstr>
      <vt:lpstr>chuť</vt:lpstr>
      <vt:lpstr>čich</vt:lpstr>
      <vt:lpstr>sluch</vt:lpstr>
      <vt:lpstr>hmat</vt:lpstr>
      <vt:lpstr>zrak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9</cp:revision>
  <dcterms:created xsi:type="dcterms:W3CDTF">2012-05-22T15:35:26Z</dcterms:created>
  <dcterms:modified xsi:type="dcterms:W3CDTF">2012-05-29T08:38:17Z</dcterms:modified>
</cp:coreProperties>
</file>