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3D9290-484D-4BBD-976B-A4C7B9D59FF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2EAD5-0859-4B2D-A095-27E44D764A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323528" y="1616508"/>
            <a:ext cx="8375282" cy="51248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sz="4700" dirty="0" smtClean="0"/>
              <a:t>Člověk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sz="3500" dirty="0" smtClean="0"/>
          </a:p>
          <a:p>
            <a:pPr algn="ctr"/>
            <a:r>
              <a:rPr lang="cs-CZ" sz="3500" dirty="0" smtClean="0"/>
              <a:t>Autor:  </a:t>
            </a:r>
            <a:r>
              <a:rPr lang="cs-CZ" sz="35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sz="3500" dirty="0" smtClean="0"/>
          </a:p>
          <a:p>
            <a:pPr algn="ctr"/>
            <a:r>
              <a:rPr lang="cs-CZ" sz="3500" dirty="0" smtClean="0"/>
              <a:t>VY_32_INOVACE_17_Člověk-strava</a:t>
            </a:r>
            <a:endParaRPr lang="cs-CZ" sz="3500" dirty="0" smtClean="0"/>
          </a:p>
          <a:p>
            <a:endParaRPr lang="cs-CZ" dirty="0" smtClean="0"/>
          </a:p>
          <a:p>
            <a:pPr algn="ctr"/>
            <a:endParaRPr lang="cs-CZ" sz="1900" dirty="0" smtClean="0"/>
          </a:p>
          <a:p>
            <a:pPr algn="ctr"/>
            <a:r>
              <a:rPr lang="cs-CZ" sz="1900" dirty="0" smtClean="0"/>
              <a:t>Vytvořeno </a:t>
            </a:r>
            <a:r>
              <a:rPr lang="cs-CZ" sz="1900" dirty="0" smtClean="0"/>
              <a:t>v rámci projektu „EU peníze školám“.</a:t>
            </a:r>
          </a:p>
          <a:p>
            <a:pPr algn="ctr"/>
            <a:r>
              <a:rPr lang="cs-CZ" sz="1900" dirty="0" smtClean="0"/>
              <a:t>OP VK oblast podpory 1.4 s názvem Zlepšení podmínek pro vzdělávání na základních školách.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211080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8950"/>
            <a:ext cx="3056127" cy="100811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bílkoviny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085" y="8950"/>
            <a:ext cx="3041915" cy="1711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18448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824" y="670630"/>
            <a:ext cx="3678297" cy="2441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23540" y="20081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maso</a:t>
            </a:r>
            <a:endParaRPr lang="cs-CZ" dirty="0"/>
          </a:p>
        </p:txBody>
      </p:sp>
      <p:pic>
        <p:nvPicPr>
          <p:cNvPr id="1028" name="Picture 4" descr="C:\Users\Asus\AppData\Local\Microsoft\Windows\Temporary Internet Files\Content.IE5\14JV2MKJ\MP9004005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121" y="3220806"/>
            <a:ext cx="2699879" cy="337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91164" y="27427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pic>
        <p:nvPicPr>
          <p:cNvPr id="1029" name="Picture 5" descr="C:\Users\Asus\AppData\Local\Microsoft\Windows\Temporary Internet Files\Content.IE5\GQM8XDHM\MP9001779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315" y="3950430"/>
            <a:ext cx="3934599" cy="262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34914" y="6388830"/>
            <a:ext cx="1213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pic>
        <p:nvPicPr>
          <p:cNvPr id="1030" name="Picture 6" descr="C:\Users\Asus\AppData\Local\Microsoft\Windows\Temporary Internet Files\Content.IE5\583DQ5M6\MP9004005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9423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163" y="424860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04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116632"/>
            <a:ext cx="1800200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tuky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Asus\AppData\Local\Microsoft\Windows\Temporary Internet Files\Content.IE5\14JV2MKJ\MP90017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sus\AppData\Local\Microsoft\Windows\Temporary Internet Files\Content.IE5\14JV2MK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3015"/>
            <a:ext cx="3560824" cy="238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sus\AppData\Local\Microsoft\Windows\Temporary Internet Files\Content.IE5\14JV2MKJ\MP900432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77" y="932950"/>
            <a:ext cx="3851261" cy="255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62068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aso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9176" y="6381328"/>
            <a:ext cx="1191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ořechy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90" y="3377637"/>
            <a:ext cx="3208248" cy="3208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4303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116632"/>
            <a:ext cx="2232248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cukry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3352806" cy="2112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166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34035"/>
            <a:ext cx="2795623" cy="4218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31518" y="7647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3076" name="Picture 4" descr="C:\Users\Asus\AppData\Local\Microsoft\Windows\Temporary Internet Files\Content.IE5\IFY4LPZC\MP90017794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310" y="42210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44208" y="36450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pic>
        <p:nvPicPr>
          <p:cNvPr id="3077" name="Picture 5" descr="C:\Users\Asus\AppData\Local\Microsoft\Windows\Temporary Internet Files\Content.IE5\583DQ5M6\MP900402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64994"/>
            <a:ext cx="2664296" cy="399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20608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1901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116632"/>
            <a:ext cx="2880320" cy="1152128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vlákniny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413" y="2420888"/>
            <a:ext cx="2792413" cy="421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9888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3187944" cy="2664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641089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24" y="960656"/>
            <a:ext cx="3657600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6124" y="3645024"/>
            <a:ext cx="307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Celozrnné pečivo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3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2952328" cy="1080120"/>
          </a:xfrm>
        </p:spPr>
        <p:txBody>
          <a:bodyPr/>
          <a:lstStyle/>
          <a:p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vitamíny</a:t>
            </a:r>
            <a:endParaRPr lang="cs-CZ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332656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A: </a:t>
            </a:r>
            <a:r>
              <a:rPr lang="cs-CZ" dirty="0" err="1" smtClean="0"/>
              <a:t>mrkev,rajčata,špenát</a:t>
            </a:r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B: </a:t>
            </a:r>
            <a:r>
              <a:rPr lang="cs-CZ" dirty="0" err="1" smtClean="0"/>
              <a:t>maso,droždí,ořechy</a:t>
            </a:r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C: </a:t>
            </a:r>
            <a:r>
              <a:rPr lang="cs-CZ" dirty="0" err="1" smtClean="0"/>
              <a:t>ovoce,zelenina,šípky,citrusové</a:t>
            </a:r>
            <a:r>
              <a:rPr lang="cs-CZ" dirty="0" smtClean="0"/>
              <a:t> plody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D: </a:t>
            </a:r>
            <a:r>
              <a:rPr lang="cs-CZ" dirty="0" smtClean="0"/>
              <a:t>rybí </a:t>
            </a:r>
            <a:r>
              <a:rPr lang="cs-CZ" dirty="0" err="1" smtClean="0"/>
              <a:t>tuk,máslo,mléko,vejce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693" y="3645024"/>
            <a:ext cx="3649787" cy="303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Asus\AppData\Local\Microsoft\Windows\Temporary Internet Files\Content.IE5\14JV2MKJ\MP9003137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30359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549" y="1511554"/>
            <a:ext cx="3708042" cy="2618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28575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8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672" y="24586"/>
            <a:ext cx="8640960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5819" y="2074425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http://cs.wikipedia.org/wiki/Soubor:3_types_of_lentil.jpg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4254" y="1628800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http://cs.wikipedia.org/wiki/Soubor:FoodMeat.jpg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270" y="1277175"/>
            <a:ext cx="3321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obrázky z galerie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8070" y="5291916"/>
            <a:ext cx="76212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http://piskoticek.blog.cz/1204/mleko-ci-snad-mlecna-voda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5119" y="4834379"/>
            <a:ext cx="59219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http://cs.wikipedia.org/wiki/Soubor:Fuji_apple.jpg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4012" y="4368433"/>
            <a:ext cx="56050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http://cs.wikipedia.org/wiki/Soubor:Vegetables.jpg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8070" y="372210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http://cs.wikipedia.org/wiki/Soubor:Fragaria_Fruit_Close-up.jpg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8070" y="3288208"/>
            <a:ext cx="62301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http://cs.wikipedia.org/wiki/Soubor:Tomato_je.jpg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8070" y="2884378"/>
            <a:ext cx="58989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http://cs.wikipedia.org/wiki/Soubor:Lemon.jpg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14012" y="2443757"/>
            <a:ext cx="69222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http://nd01.jxs.cz/359/325/852e9d6f92_45960749_o2.jpg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člověk-strava.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26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</TotalTime>
  <Words>151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bílkoviny</vt:lpstr>
      <vt:lpstr>tuky</vt:lpstr>
      <vt:lpstr>cukry</vt:lpstr>
      <vt:lpstr>vlákniny</vt:lpstr>
      <vt:lpstr>vitamíny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6</cp:revision>
  <dcterms:created xsi:type="dcterms:W3CDTF">2012-06-02T18:13:48Z</dcterms:created>
  <dcterms:modified xsi:type="dcterms:W3CDTF">2012-06-03T14:51:43Z</dcterms:modified>
</cp:coreProperties>
</file>