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9" r:id="rId5"/>
    <p:sldId id="260" r:id="rId6"/>
    <p:sldId id="261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864FE75-8C4D-46E3-B077-E9DF0C3C9C2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D366071-CB47-4D06-9AAC-384BF8472F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 fontScale="92500" lnSpcReduction="20000"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2"/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accent1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tx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endParaRPr lang="cs-CZ" dirty="0" smtClean="0"/>
          </a:p>
          <a:p>
            <a:r>
              <a:rPr lang="cs-CZ" sz="4700" b="1" dirty="0" smtClean="0"/>
              <a:t>Člověk</a:t>
            </a:r>
            <a:endParaRPr lang="cs-CZ" sz="4700" b="1" dirty="0" smtClean="0">
              <a:solidFill>
                <a:srgbClr val="FF0000"/>
              </a:solidFill>
            </a:endParaRP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Autor: 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Mgr. Iveta Váňová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smtClean="0">
                <a:latin typeface="Arial Black" pitchFamily="34" charset="0"/>
              </a:rPr>
              <a:t>VY_32_INOVACE_18_Tísňová </a:t>
            </a:r>
            <a:r>
              <a:rPr lang="cs-CZ" dirty="0" smtClean="0">
                <a:latin typeface="Arial Black" pitchFamily="34" charset="0"/>
              </a:rPr>
              <a:t>volání</a:t>
            </a:r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sz="2200" dirty="0" smtClean="0"/>
          </a:p>
          <a:p>
            <a:r>
              <a:rPr lang="cs-CZ" sz="2200" dirty="0" smtClean="0"/>
              <a:t>Vytvořeno v rámci projektu „EU peníze školám“.</a:t>
            </a:r>
          </a:p>
          <a:p>
            <a:r>
              <a:rPr lang="cs-CZ" sz="2200" dirty="0" smtClean="0"/>
              <a:t>OP VK oblast podpory 1.4 s názvem Zlepšení podmínek pro vzdělávání na základních školách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2230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197170"/>
            <a:ext cx="4176464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Tísňová volání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450325"/>
            <a:ext cx="813690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V České republice jsou pro tísňová volání vyhrazena tato telefonní čísla:</a:t>
            </a:r>
          </a:p>
          <a:p>
            <a:endParaRPr lang="cs-CZ" sz="2000" dirty="0" smtClean="0"/>
          </a:p>
          <a:p>
            <a:r>
              <a:rPr lang="cs-CZ" sz="2000" b="1" dirty="0" smtClean="0"/>
              <a:t>112</a:t>
            </a:r>
            <a:r>
              <a:rPr lang="cs-CZ" sz="2000" dirty="0" smtClean="0"/>
              <a:t> jednotné evropské číslo tísňového volání</a:t>
            </a:r>
          </a:p>
          <a:p>
            <a:endParaRPr lang="cs-CZ" sz="2000" dirty="0" smtClean="0"/>
          </a:p>
          <a:p>
            <a:r>
              <a:rPr lang="cs-CZ" sz="2000" b="1" dirty="0" smtClean="0"/>
              <a:t>150</a:t>
            </a:r>
            <a:r>
              <a:rPr lang="cs-CZ" sz="2000" dirty="0" smtClean="0"/>
              <a:t> Hasičský záchranný sbor ČR</a:t>
            </a:r>
          </a:p>
          <a:p>
            <a:endParaRPr lang="cs-CZ" sz="2000" dirty="0" smtClean="0"/>
          </a:p>
          <a:p>
            <a:r>
              <a:rPr lang="cs-CZ" sz="2000" b="1" dirty="0" smtClean="0"/>
              <a:t>155</a:t>
            </a:r>
            <a:r>
              <a:rPr lang="cs-CZ" sz="2000" dirty="0" smtClean="0"/>
              <a:t> zdravotnická záchranná služba</a:t>
            </a:r>
          </a:p>
          <a:p>
            <a:endParaRPr lang="cs-CZ" sz="2000" dirty="0" smtClean="0"/>
          </a:p>
          <a:p>
            <a:r>
              <a:rPr lang="cs-CZ" sz="2000" b="1" dirty="0" smtClean="0"/>
              <a:t>158</a:t>
            </a:r>
            <a:r>
              <a:rPr lang="cs-CZ" sz="2000" dirty="0" smtClean="0"/>
              <a:t> Policie ČR</a:t>
            </a:r>
          </a:p>
          <a:p>
            <a:endParaRPr lang="cs-CZ" sz="2000" dirty="0" smtClean="0"/>
          </a:p>
          <a:p>
            <a:r>
              <a:rPr lang="cs-CZ" sz="2000" b="1" dirty="0" smtClean="0"/>
              <a:t>156</a:t>
            </a:r>
            <a:r>
              <a:rPr lang="cs-CZ" sz="2000" dirty="0" smtClean="0"/>
              <a:t> obecní (městská) policie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613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120899"/>
            <a:ext cx="2818656" cy="899120"/>
          </a:xfrm>
        </p:spPr>
        <p:txBody>
          <a:bodyPr/>
          <a:lstStyle/>
          <a:p>
            <a:r>
              <a:rPr lang="cs-CZ" dirty="0" smtClean="0"/>
              <a:t>Hasiči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636" y="314360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Telefonní číslo </a:t>
            </a:r>
            <a:r>
              <a:rPr lang="cs-CZ" sz="2800" b="1" dirty="0" smtClean="0">
                <a:latin typeface="Arial Black" pitchFamily="34" charset="0"/>
              </a:rPr>
              <a:t>150</a:t>
            </a:r>
            <a:endParaRPr lang="cs-CZ" sz="2800" b="1" dirty="0">
              <a:latin typeface="Arial Black" pitchFamily="34" charset="0"/>
            </a:endParaRPr>
          </a:p>
        </p:txBody>
      </p:sp>
      <p:pic>
        <p:nvPicPr>
          <p:cNvPr id="1027" name="Picture 3" descr="C:\Users\Asus\AppData\Local\Microsoft\Windows\Temporary Internet Files\Content.IE5\GQM8XDHM\MP900431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2815432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732" y="3468761"/>
            <a:ext cx="4746104" cy="3381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Asus\AppData\Local\Microsoft\Windows\Temporary Internet Files\Content.IE5\14JV2MKJ\MP9004003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79" y="1517941"/>
            <a:ext cx="4056305" cy="2703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19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-256456"/>
            <a:ext cx="3106688" cy="1107976"/>
          </a:xfrm>
        </p:spPr>
        <p:txBody>
          <a:bodyPr/>
          <a:lstStyle/>
          <a:p>
            <a:r>
              <a:rPr lang="cs-CZ" dirty="0" smtClean="0"/>
              <a:t>Sanitka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24744"/>
            <a:ext cx="4290053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2068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Telefonní číslo  </a:t>
            </a:r>
            <a:r>
              <a:rPr lang="cs-CZ" sz="2400" dirty="0" smtClean="0">
                <a:latin typeface="Arial Black" pitchFamily="34" charset="0"/>
              </a:rPr>
              <a:t>155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674096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03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-171400"/>
            <a:ext cx="2530624" cy="1179984"/>
          </a:xfrm>
        </p:spPr>
        <p:txBody>
          <a:bodyPr/>
          <a:lstStyle/>
          <a:p>
            <a:r>
              <a:rPr lang="cs-CZ" dirty="0" smtClean="0"/>
              <a:t>Policie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889109" cy="4333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4890120" cy="366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50525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Telefonní číslo </a:t>
            </a:r>
            <a:r>
              <a:rPr lang="cs-CZ" dirty="0" smtClean="0">
                <a:latin typeface="Arial Black" pitchFamily="34" charset="0"/>
                <a:cs typeface="Arial" pitchFamily="34" charset="0"/>
              </a:rPr>
              <a:t>158</a:t>
            </a:r>
            <a:endParaRPr lang="cs-CZ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4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2440" y="-171400"/>
            <a:ext cx="8229600" cy="1143000"/>
          </a:xfrm>
        </p:spPr>
        <p:txBody>
          <a:bodyPr/>
          <a:lstStyle/>
          <a:p>
            <a:r>
              <a:rPr lang="cs-CZ" dirty="0" smtClean="0"/>
              <a:t>Městská policie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20" y="2282165"/>
            <a:ext cx="5826224" cy="4369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052736"/>
            <a:ext cx="5577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Telefonní číslo </a:t>
            </a:r>
            <a:r>
              <a:rPr lang="cs-CZ" sz="2400" dirty="0" smtClean="0">
                <a:latin typeface="Arial Black" pitchFamily="34" charset="0"/>
              </a:rPr>
              <a:t>156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426" y="1052737"/>
            <a:ext cx="324036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584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cs-CZ" dirty="0" smtClean="0"/>
              <a:t>Zdroje textů a obrázků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908720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http://cs.wikipedia.org/wiki/Soubor:FirePhotography.jpg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7920" y="1322124"/>
            <a:ext cx="83465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http://cs.wikipedia.org/wiki/Soubor:Zdravotnick%C3%A1_z%C3%A1chrann%C3%A1_slu%C5%BEba_St%C5%99edo%C4%8Desk%C3%A9ho_kraje_ambulances.jpg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6127" y="2060322"/>
            <a:ext cx="8338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http://cs.wikipedia.org/wiki/Soubor:Z%C3%A1chrann%C3%A1_slu%C5%BEba_Karlovy_Vary.JPG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26127" y="2782669"/>
            <a:ext cx="8338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http://cs.wikipedia.org/wiki/Soubor:HH_Polizeihauptmeister_MZ.jpg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60197" y="3149585"/>
            <a:ext cx="830428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http://cs.wikipedia.org/wiki/Soubor:Policie_Czech_republic_Skoda_Ohrada.JPG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2028" y="3518917"/>
            <a:ext cx="81484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http://cs.wikipedia.org/wiki/Soubor:Praha-policie-auto.jpg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2028" y="3888249"/>
            <a:ext cx="685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Text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56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tísňovém volání.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3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44</TotalTime>
  <Words>163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Prezentace aplikace PowerPoint</vt:lpstr>
      <vt:lpstr>Hasiči</vt:lpstr>
      <vt:lpstr>Sanitka</vt:lpstr>
      <vt:lpstr>Policie</vt:lpstr>
      <vt:lpstr>Městská policie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9</cp:revision>
  <dcterms:created xsi:type="dcterms:W3CDTF">2012-06-01T15:58:52Z</dcterms:created>
  <dcterms:modified xsi:type="dcterms:W3CDTF">2012-06-03T14:51:53Z</dcterms:modified>
</cp:coreProperties>
</file>