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73" r:id="rId19"/>
    <p:sldId id="276" r:id="rId20"/>
    <p:sldId id="275" r:id="rId21"/>
    <p:sldId id="277" r:id="rId22"/>
    <p:sldId id="278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wmf"/><Relationship Id="rId4" Type="http://schemas.openxmlformats.org/officeDocument/2006/relationships/image" Target="../media/image12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10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15.wmf"/><Relationship Id="rId7" Type="http://schemas.openxmlformats.org/officeDocument/2006/relationships/image" Target="../media/image22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21.wmf"/><Relationship Id="rId4" Type="http://schemas.openxmlformats.org/officeDocument/2006/relationships/image" Target="../media/image17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214554"/>
            <a:ext cx="8501122" cy="3500462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700" dirty="0" smtClean="0"/>
              <a:t>Prezentace: Základní potraviny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Autorem materiálu a všech jeho částí pokud není uvedeno jinak je Mgr. Pavla Zákostelská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Ročník: 7</a:t>
            </a:r>
            <a:r>
              <a:rPr lang="cs-CZ" sz="2700" dirty="0" smtClean="0"/>
              <a:t>.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Období: leden </a:t>
            </a:r>
            <a:r>
              <a:rPr lang="cs-CZ" sz="2700" dirty="0" smtClean="0"/>
              <a:t>2012</a:t>
            </a:r>
            <a:br>
              <a:rPr lang="cs-CZ" sz="2700" dirty="0" smtClean="0"/>
            </a:br>
            <a:r>
              <a:rPr lang="cs-CZ" sz="2700" dirty="0" smtClean="0"/>
              <a:t>Anotace: Prezentace určená k výuce základních potravin. Na závěr si žáci plní úkoly přetahováním myší.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428604"/>
            <a:ext cx="8286808" cy="158040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429520" y="714356"/>
            <a:ext cx="13573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ZŠ a MŠ NOVÝ JIČÍN</a:t>
            </a:r>
          </a:p>
          <a:p>
            <a:r>
              <a:rPr lang="cs-CZ" sz="1000" dirty="0" smtClean="0"/>
              <a:t>    Anglický jazyk</a:t>
            </a:r>
          </a:p>
          <a:p>
            <a:r>
              <a:rPr lang="cs-CZ" sz="1000" dirty="0" smtClean="0"/>
              <a:t>VY__22_INOVACE_19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 následující prezentaci se naučíš tyto druhy potravin: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Chléb				hranolky</a:t>
            </a:r>
          </a:p>
          <a:p>
            <a:r>
              <a:rPr lang="cs-CZ" dirty="0" smtClean="0"/>
              <a:t>Rohlík				zelenina</a:t>
            </a:r>
          </a:p>
          <a:p>
            <a:r>
              <a:rPr lang="cs-CZ" dirty="0" smtClean="0"/>
              <a:t>Sýr					ovoce</a:t>
            </a:r>
          </a:p>
          <a:p>
            <a:r>
              <a:rPr lang="cs-CZ" dirty="0" smtClean="0"/>
              <a:t>Vejce				párek v rohlíku</a:t>
            </a:r>
          </a:p>
          <a:p>
            <a:r>
              <a:rPr lang="cs-CZ" dirty="0" smtClean="0"/>
              <a:t>Párek				hamburger</a:t>
            </a:r>
          </a:p>
          <a:p>
            <a:r>
              <a:rPr lang="cs-CZ" dirty="0" smtClean="0"/>
              <a:t>Polévka				zmrzlina</a:t>
            </a:r>
          </a:p>
          <a:p>
            <a:r>
              <a:rPr lang="cs-CZ" dirty="0" smtClean="0"/>
              <a:t>Maso 				dort</a:t>
            </a:r>
          </a:p>
          <a:p>
            <a:r>
              <a:rPr lang="cs-CZ" dirty="0" smtClean="0"/>
              <a:t>Kuře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Jak postupovat?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Nejprve se vždy přečteš slovíčko v českém jazyce, potom jak se píše v anglickém jazyce a zeleně je napsáno, jak se slovíčko vyslovuje</a:t>
            </a:r>
          </a:p>
          <a:p>
            <a:r>
              <a:rPr lang="cs-CZ" sz="2400" dirty="0" smtClean="0"/>
              <a:t>K zapamatování ti pomůže obrázek</a:t>
            </a:r>
          </a:p>
          <a:p>
            <a:r>
              <a:rPr lang="cs-CZ" sz="2400" dirty="0" smtClean="0"/>
              <a:t>Postupuj v prezentaci jednotlivých druhů potravin</a:t>
            </a:r>
          </a:p>
          <a:p>
            <a:r>
              <a:rPr lang="cs-CZ" sz="2400" dirty="0" smtClean="0"/>
              <a:t>Na závěr máš úkol, ve kterém budeš myší přetahovat obrázky k anglickým slovíčkům</a:t>
            </a:r>
          </a:p>
          <a:p>
            <a:r>
              <a:rPr lang="cs-CZ" sz="2400" dirty="0" smtClean="0"/>
              <a:t>Učitel ti po skončení práce úkol zkontroluje</a:t>
            </a:r>
          </a:p>
          <a:p>
            <a:r>
              <a:rPr lang="cs-CZ" sz="2400" dirty="0" smtClean="0"/>
              <a:t>Pokud je vše jasné můžeš začít, postupuj svým tempem, můžeš se v prezentaci vracet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CHLÉB </a:t>
            </a:r>
            <a:r>
              <a:rPr lang="cs-CZ" dirty="0" smtClean="0">
                <a:solidFill>
                  <a:srgbClr val="FF0000"/>
                </a:solidFill>
              </a:rPr>
              <a:t>BREAD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bred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  <a:endParaRPr lang="cs-CZ" dirty="0"/>
          </a:p>
        </p:txBody>
      </p:sp>
      <p:pic>
        <p:nvPicPr>
          <p:cNvPr id="4" name="Zástupný symbol pro obsah 3" descr="H:\Kliparty\Kliparty_1\WMF\Jidlo\fds_3010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000496" y="3786190"/>
            <a:ext cx="3805338" cy="2339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:\Kliparty\Kliparty_3\WMF\Jidlo\fod00033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928802"/>
            <a:ext cx="3000396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ROHLÍK </a:t>
            </a:r>
            <a:r>
              <a:rPr lang="cs-CZ" dirty="0" smtClean="0">
                <a:solidFill>
                  <a:srgbClr val="FF0000"/>
                </a:solidFill>
              </a:rPr>
              <a:t>ROLL </a:t>
            </a:r>
            <a:r>
              <a:rPr lang="cs-CZ" dirty="0" smtClean="0">
                <a:solidFill>
                  <a:srgbClr val="00B050"/>
                </a:solidFill>
              </a:rPr>
              <a:t>/rol/</a:t>
            </a:r>
            <a:endParaRPr lang="cs-CZ" dirty="0"/>
          </a:p>
        </p:txBody>
      </p:sp>
      <p:pic>
        <p:nvPicPr>
          <p:cNvPr id="4" name="Zástupný symbol pro obsah 3" descr="H:\Kliparty\Kliparty_1\WMF\Jidlo\fds_3012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00232" y="2143116"/>
            <a:ext cx="4959589" cy="2840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SÝR </a:t>
            </a:r>
            <a:r>
              <a:rPr lang="cs-CZ" dirty="0" smtClean="0">
                <a:solidFill>
                  <a:srgbClr val="FF0000"/>
                </a:solidFill>
              </a:rPr>
              <a:t>CHEESE </a:t>
            </a:r>
            <a:r>
              <a:rPr lang="cs-CZ" dirty="0" smtClean="0">
                <a:solidFill>
                  <a:srgbClr val="92D050"/>
                </a:solidFill>
              </a:rPr>
              <a:t>/</a:t>
            </a:r>
            <a:r>
              <a:rPr lang="cs-CZ" dirty="0" err="1" smtClean="0">
                <a:solidFill>
                  <a:srgbClr val="92D050"/>
                </a:solidFill>
              </a:rPr>
              <a:t>číz</a:t>
            </a:r>
            <a:r>
              <a:rPr lang="cs-CZ" dirty="0" smtClean="0">
                <a:solidFill>
                  <a:srgbClr val="92D050"/>
                </a:solidFill>
              </a:rPr>
              <a:t>/</a:t>
            </a:r>
            <a:endParaRPr lang="cs-CZ" dirty="0"/>
          </a:p>
        </p:txBody>
      </p:sp>
      <p:pic>
        <p:nvPicPr>
          <p:cNvPr id="4" name="Zástupný symbol pro obsah 3" descr="H:\Kliparty\Kliparty_1\WMF\Jidlo\fds_3005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672346"/>
            <a:ext cx="8229600" cy="4381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VEJCE </a:t>
            </a:r>
            <a:r>
              <a:rPr lang="cs-CZ" dirty="0" smtClean="0">
                <a:solidFill>
                  <a:srgbClr val="FF0000"/>
                </a:solidFill>
              </a:rPr>
              <a:t>EGG </a:t>
            </a:r>
            <a:r>
              <a:rPr lang="cs-CZ" dirty="0" smtClean="0">
                <a:solidFill>
                  <a:srgbClr val="00B050"/>
                </a:solidFill>
              </a:rPr>
              <a:t>/EK/</a:t>
            </a:r>
            <a:endParaRPr lang="cs-CZ" dirty="0"/>
          </a:p>
        </p:txBody>
      </p:sp>
      <p:pic>
        <p:nvPicPr>
          <p:cNvPr id="4" name="Zástupný symbol pro obsah 3" descr="H:\Kliparty\Kliparty_1\WMF\Jidlo\fds_2008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728466" y="2599023"/>
            <a:ext cx="1687068" cy="2528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PÁRKY </a:t>
            </a:r>
            <a:r>
              <a:rPr lang="cs-CZ" dirty="0" smtClean="0">
                <a:solidFill>
                  <a:srgbClr val="FF0000"/>
                </a:solidFill>
              </a:rPr>
              <a:t>SAUSAGE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sósidž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Zástupný symbol pro obsah 3" descr="H:\Kliparty\Kliparty_2\WMF\Potraviny\fds_2015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89008" y="1600200"/>
            <a:ext cx="496598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POLÉVKA </a:t>
            </a:r>
            <a:r>
              <a:rPr lang="cs-CZ" dirty="0" smtClean="0">
                <a:solidFill>
                  <a:srgbClr val="FF0000"/>
                </a:solidFill>
              </a:rPr>
              <a:t>SOUP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sůp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/>
          </a:p>
        </p:txBody>
      </p:sp>
      <p:pic>
        <p:nvPicPr>
          <p:cNvPr id="4" name="Zástupný symbol pro obsah 3" descr="H:\Kliparty\Kliparty_1\WMF\Jidlo\fds_3013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786314" y="3857628"/>
            <a:ext cx="2790940" cy="2268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:\Kliparty\Kliparty_3\WMF\Jidlo\fod00050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1785926"/>
            <a:ext cx="2428892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 </a:t>
            </a:r>
            <a:r>
              <a:rPr lang="cs-CZ" dirty="0" smtClean="0">
                <a:solidFill>
                  <a:srgbClr val="FF0000"/>
                </a:solidFill>
              </a:rPr>
              <a:t>MEAT </a:t>
            </a:r>
            <a:r>
              <a:rPr lang="cs-CZ" dirty="0" smtClean="0">
                <a:solidFill>
                  <a:srgbClr val="00B050"/>
                </a:solidFill>
              </a:rPr>
              <a:t>/mít/</a:t>
            </a:r>
            <a:endParaRPr lang="cs-CZ" dirty="0"/>
          </a:p>
        </p:txBody>
      </p:sp>
      <p:pic>
        <p:nvPicPr>
          <p:cNvPr id="4" name="Zástupný symbol pro obsah 3" descr="H:\Kliparty\Kliparty_3\WMF\Jidlo\fod00054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857751" y="3929066"/>
            <a:ext cx="3306773" cy="2197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:\Kliparty\Kliparty_2\WMF\Potraviny\fds_0013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2143116"/>
            <a:ext cx="3214710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KUŘE </a:t>
            </a:r>
            <a:r>
              <a:rPr lang="cs-CZ" dirty="0" smtClean="0">
                <a:solidFill>
                  <a:srgbClr val="FF0000"/>
                </a:solidFill>
              </a:rPr>
              <a:t>CHICKEN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čikn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/>
          </a:p>
        </p:txBody>
      </p:sp>
      <p:pic>
        <p:nvPicPr>
          <p:cNvPr id="4" name="Zástupný symbol pro obsah 3" descr="H:\Kliparty\Kliparty_2\WMF\Potraviny\fds_2021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143116"/>
            <a:ext cx="5212000" cy="3482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HRANOLKY </a:t>
            </a:r>
            <a:r>
              <a:rPr lang="cs-CZ" dirty="0" smtClean="0">
                <a:solidFill>
                  <a:srgbClr val="FF0000"/>
                </a:solidFill>
              </a:rPr>
              <a:t>FRIES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frajs</a:t>
            </a:r>
            <a:r>
              <a:rPr lang="cs-CZ" dirty="0" smtClean="0">
                <a:solidFill>
                  <a:srgbClr val="00B050"/>
                </a:solidFill>
              </a:rPr>
              <a:t>/ 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                    </a:t>
            </a:r>
            <a:r>
              <a:rPr lang="cs-CZ" dirty="0" smtClean="0">
                <a:solidFill>
                  <a:srgbClr val="FF0000"/>
                </a:solidFill>
              </a:rPr>
              <a:t>CHIPS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čips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/>
          </a:p>
        </p:txBody>
      </p:sp>
      <p:pic>
        <p:nvPicPr>
          <p:cNvPr id="4" name="Zástupný symbol pro obsah 3" descr="H:\Kliparty\Kliparty_2\WMF\Potraviny\fds_2020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6248" y="2714620"/>
            <a:ext cx="4076081" cy="269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:\Kliparty\Kliparty_3\WMF\Jidlo\fod35018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2500306"/>
            <a:ext cx="2573894" cy="19256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 </a:t>
            </a:r>
            <a:r>
              <a:rPr lang="cs-CZ" dirty="0" smtClean="0">
                <a:solidFill>
                  <a:srgbClr val="FF0000"/>
                </a:solidFill>
              </a:rPr>
              <a:t>VEGETABLES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vedžitebls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/>
          </a:p>
        </p:txBody>
      </p:sp>
      <p:pic>
        <p:nvPicPr>
          <p:cNvPr id="2050" name="Picture 2" descr="H:\Kliparty\Kliparty_3\WMF\Jidlo\fod00055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4643446"/>
            <a:ext cx="3360729" cy="1404227"/>
          </a:xfrm>
          <a:prstGeom prst="rect">
            <a:avLst/>
          </a:prstGeom>
          <a:noFill/>
        </p:spPr>
      </p:pic>
      <p:pic>
        <p:nvPicPr>
          <p:cNvPr id="7" name="Obrázek 6" descr="H:\Kliparty\Kliparty_3\WMF\Jidlo\fod00040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2357430"/>
            <a:ext cx="1313376" cy="1488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:\Kliparty\Kliparty_3\WMF\Jidlo\fod00044.wmf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2928934"/>
            <a:ext cx="1285644" cy="1842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3" descr="H:\Kliparty\Kliparty_3\WMF\Jidlo\fod70032.wmf"/>
          <p:cNvPicPr>
            <a:picLocks noGrp="1"/>
          </p:cNvPicPr>
          <p:nvPr>
            <p:ph idx="1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857224" y="4286256"/>
            <a:ext cx="1273546" cy="2025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H:\Kliparty\Kliparty_3\WMF\Jidlo\fod70033.wmf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28662" y="1500174"/>
            <a:ext cx="1462148" cy="21227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 </a:t>
            </a:r>
            <a:r>
              <a:rPr lang="cs-CZ" dirty="0" smtClean="0">
                <a:solidFill>
                  <a:srgbClr val="FF0000"/>
                </a:solidFill>
              </a:rPr>
              <a:t>FRUIT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frujt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/>
          </a:p>
        </p:txBody>
      </p:sp>
      <p:pic>
        <p:nvPicPr>
          <p:cNvPr id="4" name="Zástupný symbol pro obsah 3" descr="H:\Kliparty\Kliparty_3\WMF\Jidlo\fod35007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28662" y="1785926"/>
            <a:ext cx="1648282" cy="1911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:\Kliparty\Kliparty_3\WMF\Jidlo\fod35001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500306"/>
            <a:ext cx="2138224" cy="1938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:\Kliparty\Kliparty_1\WMF\Jidlo\fds_4007.wmf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5206" y="3714752"/>
            <a:ext cx="1269799" cy="2372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:\Kliparty\Kliparty_1\WMF\Jidlo\fds_4005.wmf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71670" y="4429132"/>
            <a:ext cx="1177221" cy="150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PÁREK V ROHLÍKU </a:t>
            </a:r>
            <a:r>
              <a:rPr lang="cs-CZ" dirty="0" smtClean="0">
                <a:solidFill>
                  <a:srgbClr val="FF0000"/>
                </a:solidFill>
              </a:rPr>
              <a:t>HOT DOG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hot</a:t>
            </a:r>
            <a:r>
              <a:rPr lang="cs-CZ" dirty="0" smtClean="0">
                <a:solidFill>
                  <a:srgbClr val="00B050"/>
                </a:solidFill>
              </a:rPr>
              <a:t> dog/</a:t>
            </a:r>
            <a:endParaRPr lang="cs-CZ" dirty="0"/>
          </a:p>
        </p:txBody>
      </p:sp>
      <p:pic>
        <p:nvPicPr>
          <p:cNvPr id="4" name="Zástupný symbol pro obsah 3" descr="H:\Kliparty\Kliparty_3\WMF\Jidlo\fod00037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823311" y="1600200"/>
            <a:ext cx="149737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HAMBURGER </a:t>
            </a:r>
            <a:r>
              <a:rPr lang="cs-CZ" dirty="0" err="1" smtClean="0">
                <a:solidFill>
                  <a:srgbClr val="FF0000"/>
                </a:solidFill>
              </a:rPr>
              <a:t>HAMBURGER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hemburgr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/>
          </a:p>
        </p:txBody>
      </p:sp>
      <p:pic>
        <p:nvPicPr>
          <p:cNvPr id="4" name="Zástupný symbol pro obsah 3" descr="H:\Kliparty\Kliparty_3\WMF\Jidlo\fod00036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51856" y="2008893"/>
            <a:ext cx="5040288" cy="3708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ZMRZLINA </a:t>
            </a:r>
            <a:r>
              <a:rPr lang="cs-CZ" dirty="0" smtClean="0">
                <a:solidFill>
                  <a:srgbClr val="FF0000"/>
                </a:solidFill>
              </a:rPr>
              <a:t>ICE-CREAM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ajs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krím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/>
          </a:p>
        </p:txBody>
      </p:sp>
      <p:pic>
        <p:nvPicPr>
          <p:cNvPr id="4" name="Zástupný symbol pro obsah 3" descr="H:\Kliparty\Kliparty_1\WMF\Jidlo\fds_3029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 flipH="1">
            <a:off x="3290129" y="1600200"/>
            <a:ext cx="256374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DORT </a:t>
            </a:r>
            <a:r>
              <a:rPr lang="cs-CZ" dirty="0" smtClean="0">
                <a:solidFill>
                  <a:srgbClr val="FF0000"/>
                </a:solidFill>
              </a:rPr>
              <a:t>CAKE 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kejk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/>
          </a:p>
        </p:txBody>
      </p:sp>
      <p:pic>
        <p:nvPicPr>
          <p:cNvPr id="4" name="Zástupný symbol pro obsah 3" descr="H:\Kliparty\Kliparty_2\WMF\Potraviny\fds_3048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628" y="3714752"/>
            <a:ext cx="2917008" cy="2411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:\Kliparty\Kliparty_3\WMF\Jidlo\fod35017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2285992"/>
            <a:ext cx="2388984" cy="22937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SLIBOVANÝ ÚKOL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Přetáhni myší obrázek ke slovíčku: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" name="Obrázek 2" descr="H:\Kliparty\Kliparty_3\WMF\Jidlo\fod35017.wmf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1785926"/>
            <a:ext cx="960224" cy="650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H:\Kliparty\Kliparty_2\WMF\Potraviny\fds_2020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2214554"/>
            <a:ext cx="1245750" cy="1095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:\Kliparty\Kliparty_2\WMF\Potraviny\fds_2021.wmf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3643314"/>
            <a:ext cx="988905" cy="6078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928662" y="5072074"/>
            <a:ext cx="2286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FRIES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4000504"/>
            <a:ext cx="2643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CAKE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3071810"/>
            <a:ext cx="2643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CHICKEN</a:t>
            </a:r>
            <a:endParaRPr lang="cs-CZ" sz="4000" b="1" dirty="0"/>
          </a:p>
        </p:txBody>
      </p:sp>
      <p:pic>
        <p:nvPicPr>
          <p:cNvPr id="10" name="Obrázek 9" descr="H:\Kliparty\Kliparty_1\WMF\Jidlo\fds_3029.wmf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 flipH="1">
            <a:off x="7572396" y="4857760"/>
            <a:ext cx="711867" cy="1257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1000100" y="1857364"/>
            <a:ext cx="2928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ICE CREAM 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SLIBOVANÝ ÚKOL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Přetáhni myší obrázek ke slovíčku: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H:\Kliparty\Kliparty_3\WMF\Jidlo\fod00037.wmf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86710" y="1714488"/>
            <a:ext cx="607654" cy="18374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:\Kliparty\Kliparty_3\WMF\Jidlo\fod00050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2643182"/>
            <a:ext cx="1164566" cy="1059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:\Kliparty\Kliparty_3\WMF\Jidlo\fod00054.wmf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4500570"/>
            <a:ext cx="1526875" cy="961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:\Kliparty\Kliparty_3\WMF\Jidlo\fod00033.wmf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4643446"/>
            <a:ext cx="1348248" cy="99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57224" y="5000636"/>
            <a:ext cx="3286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HOT DOG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3000372"/>
            <a:ext cx="2357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MEAT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 rot="10800000" flipH="1" flipV="1">
            <a:off x="1071538" y="3929066"/>
            <a:ext cx="24584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SOUP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42976" y="2071678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BREAD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SLIBOVANÝ ÚKOL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Přetáhni myší obrázek ke slovíčku: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" name="Obrázek 2" descr="H:\Kliparty\Kliparty_2\WMF\Potraviny\fds_2015.wmf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1857364"/>
            <a:ext cx="1297359" cy="1181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H:\Kliparty\Kliparty_3\WMF\Jidlo\fod00036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3571876"/>
            <a:ext cx="1897912" cy="1397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:\Kliparty\Kliparty_1\WMF\Jidlo\fds_3012.wmf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5286388"/>
            <a:ext cx="1327633" cy="926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:\Kliparty\Kliparty_1\WMF\Jidlo\fds_3005.wmf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2214554"/>
            <a:ext cx="1503163" cy="1032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:\Kliparty\Kliparty_1\WMF\Jidlo\fds_2008.wmf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4643446"/>
            <a:ext cx="882079" cy="1318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000100" y="1714489"/>
            <a:ext cx="3143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HAMBURGER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2571744"/>
            <a:ext cx="2357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EGG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1538" y="3357562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ROLL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4214818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CHEESE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7224" y="507207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SAUSAGE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Vyber a přetáhni myší ovoce a zeleninu: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1571612"/>
            <a:ext cx="300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VEGETABLES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5008" y="1714488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FRUITS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6" name="Obrázek 5" descr="H:\Kliparty\Kliparty_3\WMF\Jidlo\fod35007.wmf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503653"/>
            <a:ext cx="1543277" cy="1354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:\Kliparty\Kliparty_3\WMF\Jidlo\fod00055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5997439"/>
            <a:ext cx="2059686" cy="860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:\Kliparty\Kliparty_3\WMF\Jidlo\fod00044.wmf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54" y="5886677"/>
            <a:ext cx="713901" cy="971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:\Kliparty\Kliparty_3\WMF\Jidlo\fod35001.wmf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48" y="5633574"/>
            <a:ext cx="1495282" cy="12244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H:\Kliparty\Kliparty_3\WMF\Jidlo\fod00040.wmf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43570" y="5786454"/>
            <a:ext cx="741872" cy="845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:\Kliparty\Kliparty_1\WMF\Jidlo\fds_4007.wmf"/>
          <p:cNvPicPr/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86578" y="5500702"/>
            <a:ext cx="626857" cy="1086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072462" y="4780879"/>
            <a:ext cx="666726" cy="1743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Pokud máš úkoly splněné, učitel ti práci zkontroluje.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2428868"/>
            <a:ext cx="59293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Zdroje</a:t>
            </a:r>
            <a:r>
              <a:rPr lang="cs-CZ" dirty="0" smtClean="0"/>
              <a:t>: „Ilustrace © ZONER software"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227</Words>
  <Application>Microsoft Office PowerPoint</Application>
  <PresentationFormat>Předvádění na obrazovce (4:3)</PresentationFormat>
  <Paragraphs>60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   Prezentace: Základní potraviny  Autorem materiálu a všech jeho částí pokud není uvedeno jinak je Mgr. Pavla Zákostelská  Ročník: 7. Období: leden 2012 Anotace: Prezentace určená k výuce základních potravin. Na závěr si žáci plní úkoly přetahováním myší.  </vt:lpstr>
      <vt:lpstr>V následující prezentaci se naučíš tyto druhy potravin:</vt:lpstr>
      <vt:lpstr>Jak postupovat?</vt:lpstr>
      <vt:lpstr>CHLÉB BREAD /bred/</vt:lpstr>
      <vt:lpstr>ROHLÍK ROLL /rol/</vt:lpstr>
      <vt:lpstr>SÝR CHEESE /číz/</vt:lpstr>
      <vt:lpstr>VEJCE EGG /EK/</vt:lpstr>
      <vt:lpstr>PÁRKY SAUSAGE /sósidž/</vt:lpstr>
      <vt:lpstr>POLÉVKA SOUP /sůp/</vt:lpstr>
      <vt:lpstr>MASO MEAT /mít/</vt:lpstr>
      <vt:lpstr>KUŘE CHICKEN /čikn/</vt:lpstr>
      <vt:lpstr>HRANOLKY FRIES /frajs/                      CHIPS /čips/</vt:lpstr>
      <vt:lpstr>ZELENINA VEGETABLES /vedžitebls/</vt:lpstr>
      <vt:lpstr>OVOCE FRUIT /frujt/</vt:lpstr>
      <vt:lpstr>PÁREK V ROHLÍKU HOT DOG /hot dog/</vt:lpstr>
      <vt:lpstr>HAMBURGER HAMBURGER /hemburgr/</vt:lpstr>
      <vt:lpstr>ZMRZLINA ICE-CREAM /ajs krím/</vt:lpstr>
      <vt:lpstr>DORT CAKE /kejk/</vt:lpstr>
      <vt:lpstr>SLIBOVANÝ ÚKOL Přetáhni myší obrázek ke slovíčku:</vt:lpstr>
      <vt:lpstr>SLIBOVANÝ ÚKOL Přetáhni myší obrázek ke slovíčku:</vt:lpstr>
      <vt:lpstr>SLIBOVANÝ ÚKOL Přetáhni myší obrázek ke slovíčku:</vt:lpstr>
      <vt:lpstr>Vyber a přetáhni myší ovoce a zeleninu:</vt:lpstr>
      <vt:lpstr>Pokud máš úkoly splněné, učitel ti práci zkontroluje.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Prezentace: Druhy potravin  Autorem materiálu a všech jeho částí pokud není uvedeno jinak je Mgr. Pavla Zákostelská  </dc:title>
  <dc:creator>User</dc:creator>
  <cp:lastModifiedBy>Hejduková Naděžda</cp:lastModifiedBy>
  <cp:revision>16</cp:revision>
  <dcterms:created xsi:type="dcterms:W3CDTF">2012-02-12T14:38:15Z</dcterms:created>
  <dcterms:modified xsi:type="dcterms:W3CDTF">2012-06-20T12:14:11Z</dcterms:modified>
</cp:coreProperties>
</file>