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398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30.3.2012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30.3.2012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30.3.2012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30.3.2012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30.3.2012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30.3.2012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30.3.2012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30.3.2012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30.3.2012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30.3.2012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30.3.2012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30.3.2012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6375" y="620713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45211208"/>
              </p:ext>
            </p:extLst>
          </p:nvPr>
        </p:nvGraphicFramePr>
        <p:xfrm>
          <a:off x="1665288" y="2414588"/>
          <a:ext cx="5813425" cy="2825929"/>
        </p:xfrm>
        <a:graphic>
          <a:graphicData uri="http://schemas.openxmlformats.org/drawingml/2006/table">
            <a:tbl>
              <a:tblPr/>
              <a:tblGrid>
                <a:gridCol w="1360487"/>
                <a:gridCol w="4452938"/>
              </a:tblGrid>
              <a:tr h="18286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Škola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ZŠ Třeboň, Sokolská 296, 379 01 Třeboň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6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Autor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Mgr. Marcela Götzová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6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Číslo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VY_32_Inovace_3285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6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Název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To 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be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 – otázka, krátké odpovědi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6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Téma hodiny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To 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be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6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Předmět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Anglický jazyk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6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Ročník/y/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5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.B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4859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Anotace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Materiál názorně vysvětluje a procvičuje časování slovesa to 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be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 v otázce  a krátkých odpovědích.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3136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Očekávaný výstup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Žák zvládá jednoduché věty a konverzace s použitím slovesa to 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be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.</a:t>
                      </a: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6573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Druh učebního materiálu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Prezentace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0062412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bg1">
              <a:lumMod val="95000"/>
            </a:schemeClr>
          </a:solidFill>
        </p:spPr>
        <p:txBody>
          <a:bodyPr/>
          <a:lstStyle/>
          <a:p>
            <a:r>
              <a:rPr lang="cs-CZ" dirty="0" smtClean="0"/>
              <a:t>Časování to </a:t>
            </a:r>
            <a:r>
              <a:rPr lang="cs-CZ" dirty="0" err="1" smtClean="0"/>
              <a:t>be</a:t>
            </a:r>
            <a:r>
              <a:rPr lang="cs-CZ" dirty="0"/>
              <a:t> </a:t>
            </a:r>
            <a:r>
              <a:rPr lang="cs-CZ" dirty="0" smtClean="0"/>
              <a:t>- otázka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solidFill>
            <a:schemeClr val="accent6">
              <a:lumMod val="40000"/>
              <a:lumOff val="60000"/>
            </a:schemeClr>
          </a:solidFill>
        </p:spPr>
        <p:txBody>
          <a:bodyPr>
            <a:normAutofit/>
          </a:bodyPr>
          <a:lstStyle/>
          <a:p>
            <a:r>
              <a:rPr lang="cs-CZ" dirty="0" err="1" smtClean="0"/>
              <a:t>Am</a:t>
            </a:r>
            <a:r>
              <a:rPr lang="cs-CZ" dirty="0" smtClean="0"/>
              <a:t> I …?                            </a:t>
            </a:r>
          </a:p>
          <a:p>
            <a:r>
              <a:rPr lang="cs-CZ" dirty="0" smtClean="0"/>
              <a:t>Are </a:t>
            </a:r>
            <a:r>
              <a:rPr lang="cs-CZ" dirty="0" err="1" smtClean="0"/>
              <a:t>you</a:t>
            </a:r>
            <a:r>
              <a:rPr lang="cs-CZ" dirty="0" smtClean="0"/>
              <a:t> …?</a:t>
            </a:r>
          </a:p>
          <a:p>
            <a:r>
              <a:rPr lang="cs-CZ" dirty="0" err="1" smtClean="0"/>
              <a:t>Is</a:t>
            </a:r>
            <a:r>
              <a:rPr lang="cs-CZ" dirty="0" smtClean="0"/>
              <a:t> he …?</a:t>
            </a:r>
          </a:p>
          <a:p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she</a:t>
            </a:r>
            <a:r>
              <a:rPr lang="cs-CZ" dirty="0" smtClean="0"/>
              <a:t> …?</a:t>
            </a:r>
          </a:p>
          <a:p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it</a:t>
            </a:r>
            <a:r>
              <a:rPr lang="cs-CZ" dirty="0" smtClean="0"/>
              <a:t> …?</a:t>
            </a:r>
          </a:p>
          <a:p>
            <a:r>
              <a:rPr lang="cs-CZ" dirty="0" smtClean="0"/>
              <a:t>Are </a:t>
            </a:r>
            <a:r>
              <a:rPr lang="cs-CZ" dirty="0" err="1" smtClean="0"/>
              <a:t>we</a:t>
            </a:r>
            <a:r>
              <a:rPr lang="cs-CZ" dirty="0" smtClean="0"/>
              <a:t> …?</a:t>
            </a:r>
          </a:p>
          <a:p>
            <a:r>
              <a:rPr lang="cs-CZ" dirty="0" smtClean="0"/>
              <a:t>Are </a:t>
            </a:r>
            <a:r>
              <a:rPr lang="cs-CZ" dirty="0" err="1" smtClean="0"/>
              <a:t>you</a:t>
            </a:r>
            <a:r>
              <a:rPr lang="cs-CZ" dirty="0" smtClean="0"/>
              <a:t> …?</a:t>
            </a:r>
          </a:p>
          <a:p>
            <a:r>
              <a:rPr lang="cs-CZ" dirty="0" smtClean="0"/>
              <a:t>Are </a:t>
            </a:r>
            <a:r>
              <a:rPr lang="cs-CZ" dirty="0" err="1" smtClean="0"/>
              <a:t>they</a:t>
            </a:r>
            <a:r>
              <a:rPr lang="cs-CZ" dirty="0" smtClean="0"/>
              <a:t> …?</a:t>
            </a:r>
            <a:endParaRPr lang="cs-CZ" dirty="0"/>
          </a:p>
        </p:txBody>
      </p:sp>
      <p:sp>
        <p:nvSpPr>
          <p:cNvPr id="7" name="Zástupný symbol pro obsah 6"/>
          <p:cNvSpPr>
            <a:spLocks noGrp="1"/>
          </p:cNvSpPr>
          <p:nvPr>
            <p:ph sz="half" idx="2"/>
          </p:nvPr>
        </p:nvSpPr>
        <p:spPr>
          <a:solidFill>
            <a:schemeClr val="accent3">
              <a:lumMod val="40000"/>
              <a:lumOff val="60000"/>
            </a:schemeClr>
          </a:solidFill>
        </p:spPr>
        <p:txBody>
          <a:bodyPr/>
          <a:lstStyle/>
          <a:p>
            <a:r>
              <a:rPr lang="cs-CZ" dirty="0" smtClean="0"/>
              <a:t>Jsem já …?</a:t>
            </a:r>
          </a:p>
          <a:p>
            <a:r>
              <a:rPr lang="cs-CZ" dirty="0" smtClean="0"/>
              <a:t>Jsi ty …?</a:t>
            </a:r>
          </a:p>
          <a:p>
            <a:r>
              <a:rPr lang="cs-CZ" dirty="0" smtClean="0"/>
              <a:t>Je on …?</a:t>
            </a:r>
          </a:p>
          <a:p>
            <a:r>
              <a:rPr lang="cs-CZ" dirty="0" smtClean="0"/>
              <a:t>Je ona …?</a:t>
            </a:r>
          </a:p>
          <a:p>
            <a:r>
              <a:rPr lang="cs-CZ" dirty="0" smtClean="0"/>
              <a:t>Je ono/to …?</a:t>
            </a:r>
          </a:p>
          <a:p>
            <a:r>
              <a:rPr lang="cs-CZ" dirty="0" smtClean="0"/>
              <a:t>Jsme my …?</a:t>
            </a:r>
          </a:p>
          <a:p>
            <a:r>
              <a:rPr lang="cs-CZ" dirty="0" smtClean="0"/>
              <a:t>Jste vy …?</a:t>
            </a:r>
          </a:p>
          <a:p>
            <a:r>
              <a:rPr lang="cs-CZ" dirty="0" smtClean="0"/>
              <a:t>Jsou oni …?</a:t>
            </a:r>
          </a:p>
        </p:txBody>
      </p:sp>
    </p:spTree>
    <p:extLst>
      <p:ext uri="{BB962C8B-B14F-4D97-AF65-F5344CB8AC3E}">
        <p14:creationId xmlns:p14="http://schemas.microsoft.com/office/powerpoint/2010/main" val="156538977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ln>
            <a:solidFill>
              <a:srgbClr val="7030A0"/>
            </a:solidFill>
          </a:ln>
        </p:spPr>
        <p:txBody>
          <a:bodyPr/>
          <a:lstStyle/>
          <a:p>
            <a:r>
              <a:rPr lang="cs-CZ" dirty="0" smtClean="0"/>
              <a:t>Krátké odpovědi </a:t>
            </a:r>
            <a:endParaRPr lang="cs-CZ" dirty="0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ln>
            <a:solidFill>
              <a:schemeClr val="accent2">
                <a:lumMod val="75000"/>
              </a:schemeClr>
            </a:solidFill>
          </a:ln>
        </p:spPr>
        <p:txBody>
          <a:bodyPr/>
          <a:lstStyle/>
          <a:p>
            <a:r>
              <a:rPr lang="cs-CZ" dirty="0" smtClean="0"/>
              <a:t>Odpovědi kladné </a:t>
            </a:r>
            <a:endParaRPr lang="cs-CZ" dirty="0"/>
          </a:p>
        </p:txBody>
      </p:sp>
      <p:sp>
        <p:nvSpPr>
          <p:cNvPr id="7" name="Zástupný symbol pro obsah 6"/>
          <p:cNvSpPr>
            <a:spLocks noGrp="1"/>
          </p:cNvSpPr>
          <p:nvPr>
            <p:ph sz="half" idx="2"/>
          </p:nvPr>
        </p:nvSpPr>
        <p:spPr>
          <a:ln>
            <a:solidFill>
              <a:schemeClr val="accent1">
                <a:lumMod val="60000"/>
                <a:lumOff val="40000"/>
              </a:schemeClr>
            </a:solidFill>
          </a:ln>
        </p:spPr>
        <p:txBody>
          <a:bodyPr/>
          <a:lstStyle/>
          <a:p>
            <a:r>
              <a:rPr lang="cs-CZ" dirty="0" err="1" smtClean="0"/>
              <a:t>Yes</a:t>
            </a:r>
            <a:r>
              <a:rPr lang="cs-CZ" dirty="0" smtClean="0"/>
              <a:t>, I </a:t>
            </a:r>
            <a:r>
              <a:rPr lang="cs-CZ" dirty="0" err="1" smtClean="0"/>
              <a:t>am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Yes</a:t>
            </a:r>
            <a:r>
              <a:rPr lang="cs-CZ" dirty="0" smtClean="0"/>
              <a:t>, </a:t>
            </a:r>
            <a:r>
              <a:rPr lang="cs-CZ" dirty="0" err="1" smtClean="0"/>
              <a:t>you</a:t>
            </a:r>
            <a:r>
              <a:rPr lang="cs-CZ" dirty="0" smtClean="0"/>
              <a:t> are.</a:t>
            </a:r>
          </a:p>
          <a:p>
            <a:r>
              <a:rPr lang="cs-CZ" dirty="0" err="1" smtClean="0"/>
              <a:t>Yes</a:t>
            </a:r>
            <a:r>
              <a:rPr lang="cs-CZ" dirty="0" smtClean="0"/>
              <a:t>, he </a:t>
            </a:r>
            <a:r>
              <a:rPr lang="cs-CZ" dirty="0" err="1" smtClean="0"/>
              <a:t>is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Yes</a:t>
            </a:r>
            <a:r>
              <a:rPr lang="cs-CZ" dirty="0" smtClean="0"/>
              <a:t>, </a:t>
            </a:r>
            <a:r>
              <a:rPr lang="cs-CZ" dirty="0" err="1" smtClean="0"/>
              <a:t>she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Yes</a:t>
            </a:r>
            <a:r>
              <a:rPr lang="cs-CZ" dirty="0" smtClean="0"/>
              <a:t>, </a:t>
            </a:r>
            <a:r>
              <a:rPr lang="cs-CZ" dirty="0" err="1" smtClean="0"/>
              <a:t>it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Yes</a:t>
            </a:r>
            <a:r>
              <a:rPr lang="cs-CZ" dirty="0" smtClean="0"/>
              <a:t>, </a:t>
            </a:r>
            <a:r>
              <a:rPr lang="cs-CZ" dirty="0" err="1" smtClean="0"/>
              <a:t>we</a:t>
            </a:r>
            <a:r>
              <a:rPr lang="cs-CZ" dirty="0" smtClean="0"/>
              <a:t> are.</a:t>
            </a:r>
          </a:p>
          <a:p>
            <a:r>
              <a:rPr lang="cs-CZ" dirty="0" err="1" smtClean="0"/>
              <a:t>Yes</a:t>
            </a:r>
            <a:r>
              <a:rPr lang="cs-CZ" dirty="0" smtClean="0"/>
              <a:t>, </a:t>
            </a:r>
            <a:r>
              <a:rPr lang="cs-CZ" dirty="0" err="1" smtClean="0"/>
              <a:t>you</a:t>
            </a:r>
            <a:r>
              <a:rPr lang="cs-CZ" dirty="0" smtClean="0"/>
              <a:t> are.</a:t>
            </a:r>
          </a:p>
          <a:p>
            <a:r>
              <a:rPr lang="cs-CZ" dirty="0" err="1" smtClean="0"/>
              <a:t>Yes</a:t>
            </a:r>
            <a:r>
              <a:rPr lang="cs-CZ" dirty="0" smtClean="0"/>
              <a:t>, </a:t>
            </a:r>
            <a:r>
              <a:rPr lang="cs-CZ" dirty="0" err="1" smtClean="0"/>
              <a:t>they</a:t>
            </a:r>
            <a:r>
              <a:rPr lang="cs-CZ" dirty="0" smtClean="0"/>
              <a:t> are.</a:t>
            </a:r>
            <a:endParaRPr lang="cs-CZ" dirty="0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3"/>
          </p:nvPr>
        </p:nvSpPr>
        <p:spPr>
          <a:ln>
            <a:solidFill>
              <a:schemeClr val="accent2">
                <a:lumMod val="75000"/>
              </a:schemeClr>
            </a:solidFill>
          </a:ln>
        </p:spPr>
        <p:txBody>
          <a:bodyPr/>
          <a:lstStyle/>
          <a:p>
            <a:r>
              <a:rPr lang="cs-CZ" dirty="0" smtClean="0"/>
              <a:t>Odpovědi záporné</a:t>
            </a:r>
            <a:endParaRPr lang="cs-CZ" dirty="0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4"/>
          </p:nvPr>
        </p:nvSpPr>
        <p:spPr>
          <a:ln>
            <a:solidFill>
              <a:schemeClr val="accent6">
                <a:lumMod val="75000"/>
              </a:schemeClr>
            </a:solidFill>
          </a:ln>
        </p:spPr>
        <p:txBody>
          <a:bodyPr/>
          <a:lstStyle/>
          <a:p>
            <a:r>
              <a:rPr lang="cs-CZ" dirty="0" smtClean="0"/>
              <a:t>No, </a:t>
            </a:r>
            <a:r>
              <a:rPr lang="cs-CZ" dirty="0" err="1" smtClean="0"/>
              <a:t>I´m</a:t>
            </a:r>
            <a:r>
              <a:rPr lang="cs-CZ" dirty="0" smtClean="0"/>
              <a:t> not.</a:t>
            </a:r>
            <a:endParaRPr lang="cs-CZ" dirty="0"/>
          </a:p>
          <a:p>
            <a:r>
              <a:rPr lang="cs-CZ" dirty="0" smtClean="0"/>
              <a:t>No, </a:t>
            </a:r>
            <a:r>
              <a:rPr lang="cs-CZ" dirty="0" err="1"/>
              <a:t>you</a:t>
            </a:r>
            <a:r>
              <a:rPr lang="cs-CZ" dirty="0"/>
              <a:t> </a:t>
            </a:r>
            <a:r>
              <a:rPr lang="cs-CZ" dirty="0" err="1" smtClean="0"/>
              <a:t>aren´t</a:t>
            </a:r>
            <a:r>
              <a:rPr lang="cs-CZ" dirty="0" smtClean="0"/>
              <a:t>.</a:t>
            </a:r>
            <a:endParaRPr lang="cs-CZ" dirty="0"/>
          </a:p>
          <a:p>
            <a:r>
              <a:rPr lang="cs-CZ" dirty="0" smtClean="0"/>
              <a:t>No, </a:t>
            </a:r>
            <a:r>
              <a:rPr lang="cs-CZ" dirty="0"/>
              <a:t>he </a:t>
            </a:r>
            <a:r>
              <a:rPr lang="cs-CZ" dirty="0" err="1" smtClean="0"/>
              <a:t>isn´t</a:t>
            </a:r>
            <a:r>
              <a:rPr lang="cs-CZ" dirty="0" smtClean="0"/>
              <a:t>.</a:t>
            </a:r>
            <a:endParaRPr lang="cs-CZ" dirty="0"/>
          </a:p>
          <a:p>
            <a:r>
              <a:rPr lang="cs-CZ" dirty="0" smtClean="0"/>
              <a:t>No, </a:t>
            </a:r>
            <a:r>
              <a:rPr lang="cs-CZ" dirty="0" err="1"/>
              <a:t>she</a:t>
            </a:r>
            <a:r>
              <a:rPr lang="cs-CZ" dirty="0"/>
              <a:t> </a:t>
            </a:r>
            <a:r>
              <a:rPr lang="cs-CZ" dirty="0" err="1" smtClean="0"/>
              <a:t>isn´t</a:t>
            </a:r>
            <a:r>
              <a:rPr lang="cs-CZ" dirty="0" smtClean="0"/>
              <a:t>.</a:t>
            </a:r>
            <a:endParaRPr lang="cs-CZ" dirty="0"/>
          </a:p>
          <a:p>
            <a:r>
              <a:rPr lang="cs-CZ" dirty="0" smtClean="0"/>
              <a:t>No, </a:t>
            </a:r>
            <a:r>
              <a:rPr lang="cs-CZ" dirty="0" err="1"/>
              <a:t>it</a:t>
            </a:r>
            <a:r>
              <a:rPr lang="cs-CZ" dirty="0"/>
              <a:t> </a:t>
            </a:r>
            <a:r>
              <a:rPr lang="cs-CZ" dirty="0" err="1" smtClean="0"/>
              <a:t>isn</a:t>
            </a:r>
            <a:r>
              <a:rPr lang="cs-CZ" dirty="0" smtClean="0"/>
              <a:t> ´t.</a:t>
            </a:r>
            <a:endParaRPr lang="cs-CZ" dirty="0"/>
          </a:p>
          <a:p>
            <a:r>
              <a:rPr lang="cs-CZ" dirty="0" smtClean="0"/>
              <a:t>No, </a:t>
            </a:r>
            <a:r>
              <a:rPr lang="cs-CZ" dirty="0" err="1"/>
              <a:t>we</a:t>
            </a:r>
            <a:r>
              <a:rPr lang="cs-CZ" dirty="0"/>
              <a:t> </a:t>
            </a:r>
            <a:r>
              <a:rPr lang="cs-CZ" dirty="0" err="1" smtClean="0"/>
              <a:t>aren´t</a:t>
            </a:r>
            <a:r>
              <a:rPr lang="cs-CZ" dirty="0" smtClean="0"/>
              <a:t>.</a:t>
            </a:r>
            <a:endParaRPr lang="cs-CZ" dirty="0"/>
          </a:p>
          <a:p>
            <a:r>
              <a:rPr lang="cs-CZ" dirty="0" smtClean="0"/>
              <a:t>No, </a:t>
            </a:r>
            <a:r>
              <a:rPr lang="cs-CZ" dirty="0" err="1"/>
              <a:t>you</a:t>
            </a:r>
            <a:r>
              <a:rPr lang="cs-CZ" dirty="0"/>
              <a:t> </a:t>
            </a:r>
            <a:r>
              <a:rPr lang="cs-CZ" dirty="0" err="1" smtClean="0"/>
              <a:t>aren´t</a:t>
            </a:r>
            <a:r>
              <a:rPr lang="cs-CZ" dirty="0" smtClean="0"/>
              <a:t>.</a:t>
            </a:r>
            <a:endParaRPr lang="cs-CZ" dirty="0"/>
          </a:p>
          <a:p>
            <a:r>
              <a:rPr lang="cs-CZ" dirty="0" smtClean="0"/>
              <a:t>No, </a:t>
            </a:r>
            <a:r>
              <a:rPr lang="cs-CZ" dirty="0" err="1"/>
              <a:t>they</a:t>
            </a:r>
            <a:r>
              <a:rPr lang="cs-CZ" dirty="0"/>
              <a:t> </a:t>
            </a:r>
            <a:r>
              <a:rPr lang="cs-CZ" dirty="0" err="1" smtClean="0"/>
              <a:t>aren´t</a:t>
            </a:r>
            <a:r>
              <a:rPr lang="cs-CZ" dirty="0" smtClean="0"/>
              <a:t>.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6490971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>
          <a:solidFill>
            <a:schemeClr val="accent5"/>
          </a:solidFill>
        </p:spPr>
        <p:txBody>
          <a:bodyPr/>
          <a:lstStyle/>
          <a:p>
            <a:r>
              <a:rPr lang="cs-CZ" dirty="0" err="1" smtClean="0"/>
              <a:t>Give</a:t>
            </a:r>
            <a:r>
              <a:rPr lang="cs-CZ" dirty="0" smtClean="0"/>
              <a:t> a </a:t>
            </a:r>
            <a:r>
              <a:rPr lang="cs-CZ" dirty="0" err="1" smtClean="0"/>
              <a:t>short</a:t>
            </a:r>
            <a:r>
              <a:rPr lang="cs-CZ" dirty="0" smtClean="0"/>
              <a:t> </a:t>
            </a:r>
            <a:r>
              <a:rPr lang="cs-CZ" dirty="0" err="1" smtClean="0"/>
              <a:t>answer</a:t>
            </a:r>
            <a:r>
              <a:rPr lang="cs-CZ" dirty="0" smtClean="0"/>
              <a:t>:</a:t>
            </a:r>
            <a:endParaRPr lang="cs-CZ" dirty="0"/>
          </a:p>
        </p:txBody>
      </p:sp>
      <p:sp>
        <p:nvSpPr>
          <p:cNvPr id="8" name="Zástupný symbol pro obsah 7"/>
          <p:cNvSpPr>
            <a:spLocks noGrp="1"/>
          </p:cNvSpPr>
          <p:nvPr>
            <p:ph sz="half" idx="1"/>
          </p:nvPr>
        </p:nvSpPr>
        <p:spPr>
          <a:solidFill>
            <a:schemeClr val="accent1">
              <a:lumMod val="20000"/>
              <a:lumOff val="80000"/>
            </a:schemeClr>
          </a:solidFill>
        </p:spPr>
        <p:txBody>
          <a:bodyPr/>
          <a:lstStyle/>
          <a:p>
            <a:r>
              <a:rPr lang="cs-CZ" dirty="0" err="1" smtClean="0"/>
              <a:t>Am</a:t>
            </a:r>
            <a:r>
              <a:rPr lang="cs-CZ" dirty="0" smtClean="0"/>
              <a:t> I a </a:t>
            </a:r>
            <a:r>
              <a:rPr lang="cs-CZ" dirty="0" err="1" smtClean="0"/>
              <a:t>doctor</a:t>
            </a:r>
            <a:r>
              <a:rPr lang="cs-CZ" dirty="0" smtClean="0"/>
              <a:t>? </a:t>
            </a:r>
          </a:p>
          <a:p>
            <a:endParaRPr lang="cs-CZ" dirty="0"/>
          </a:p>
          <a:p>
            <a:r>
              <a:rPr lang="cs-CZ" dirty="0" err="1" smtClean="0"/>
              <a:t>Is</a:t>
            </a:r>
            <a:r>
              <a:rPr lang="cs-CZ" dirty="0" smtClean="0"/>
              <a:t> he Czech?</a:t>
            </a:r>
          </a:p>
          <a:p>
            <a:endParaRPr lang="cs-CZ" dirty="0"/>
          </a:p>
          <a:p>
            <a:r>
              <a:rPr lang="cs-CZ" dirty="0" smtClean="0"/>
              <a:t>Are </a:t>
            </a:r>
            <a:r>
              <a:rPr lang="cs-CZ" dirty="0" err="1" smtClean="0"/>
              <a:t>pupils</a:t>
            </a:r>
            <a:r>
              <a:rPr lang="cs-CZ" dirty="0" smtClean="0"/>
              <a:t>  </a:t>
            </a:r>
            <a:r>
              <a:rPr lang="cs-CZ" dirty="0" err="1" smtClean="0"/>
              <a:t>football</a:t>
            </a:r>
            <a:r>
              <a:rPr lang="cs-CZ" dirty="0" smtClean="0"/>
              <a:t> </a:t>
            </a:r>
            <a:r>
              <a:rPr lang="cs-CZ" dirty="0" err="1" smtClean="0"/>
              <a:t>players</a:t>
            </a:r>
            <a:r>
              <a:rPr lang="cs-CZ" dirty="0" smtClean="0"/>
              <a:t>?</a:t>
            </a:r>
          </a:p>
          <a:p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sun blue?</a:t>
            </a:r>
            <a:endParaRPr lang="cs-CZ" dirty="0"/>
          </a:p>
        </p:txBody>
      </p:sp>
      <p:sp>
        <p:nvSpPr>
          <p:cNvPr id="9" name="Zástupný symbol pro obsah 8"/>
          <p:cNvSpPr>
            <a:spLocks noGrp="1"/>
          </p:cNvSpPr>
          <p:nvPr>
            <p:ph sz="half" idx="2"/>
          </p:nvPr>
        </p:nvSpPr>
        <p:spPr>
          <a:solidFill>
            <a:schemeClr val="accent4">
              <a:lumMod val="20000"/>
              <a:lumOff val="80000"/>
            </a:schemeClr>
          </a:solidFill>
        </p:spPr>
        <p:txBody>
          <a:bodyPr/>
          <a:lstStyle/>
          <a:p>
            <a:r>
              <a:rPr lang="cs-CZ" dirty="0" err="1" smtClean="0"/>
              <a:t>Yes</a:t>
            </a:r>
            <a:r>
              <a:rPr lang="cs-CZ" dirty="0" smtClean="0"/>
              <a:t>, I </a:t>
            </a:r>
            <a:r>
              <a:rPr lang="cs-CZ" dirty="0" err="1" smtClean="0"/>
              <a:t>am</a:t>
            </a:r>
            <a:r>
              <a:rPr lang="cs-CZ" dirty="0" smtClean="0"/>
              <a:t>.</a:t>
            </a:r>
          </a:p>
          <a:p>
            <a:r>
              <a:rPr lang="cs-CZ" dirty="0" smtClean="0"/>
              <a:t>No, </a:t>
            </a:r>
            <a:r>
              <a:rPr lang="cs-CZ" dirty="0" err="1" smtClean="0"/>
              <a:t>I´m</a:t>
            </a:r>
            <a:r>
              <a:rPr lang="cs-CZ" dirty="0" smtClean="0"/>
              <a:t> not.</a:t>
            </a:r>
          </a:p>
          <a:p>
            <a:r>
              <a:rPr lang="cs-CZ" dirty="0" err="1" smtClean="0"/>
              <a:t>Yes</a:t>
            </a:r>
            <a:r>
              <a:rPr lang="cs-CZ" dirty="0" smtClean="0"/>
              <a:t>, he </a:t>
            </a:r>
            <a:r>
              <a:rPr lang="cs-CZ" dirty="0" err="1" smtClean="0"/>
              <a:t>is</a:t>
            </a:r>
            <a:r>
              <a:rPr lang="cs-CZ" dirty="0" smtClean="0"/>
              <a:t>.</a:t>
            </a:r>
          </a:p>
          <a:p>
            <a:r>
              <a:rPr lang="cs-CZ" dirty="0" smtClean="0"/>
              <a:t>No, he </a:t>
            </a:r>
            <a:r>
              <a:rPr lang="cs-CZ" dirty="0" err="1" smtClean="0"/>
              <a:t>isn´t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Yes</a:t>
            </a:r>
            <a:r>
              <a:rPr lang="cs-CZ" dirty="0" smtClean="0"/>
              <a:t>, </a:t>
            </a:r>
            <a:r>
              <a:rPr lang="cs-CZ" dirty="0" err="1" smtClean="0"/>
              <a:t>they</a:t>
            </a:r>
            <a:r>
              <a:rPr lang="cs-CZ" dirty="0" smtClean="0"/>
              <a:t> are.</a:t>
            </a:r>
          </a:p>
          <a:p>
            <a:r>
              <a:rPr lang="cs-CZ" dirty="0" smtClean="0"/>
              <a:t>No, </a:t>
            </a:r>
            <a:r>
              <a:rPr lang="cs-CZ" dirty="0" err="1" smtClean="0"/>
              <a:t>they</a:t>
            </a:r>
            <a:r>
              <a:rPr lang="cs-CZ" dirty="0" smtClean="0"/>
              <a:t> </a:t>
            </a:r>
            <a:r>
              <a:rPr lang="cs-CZ" dirty="0" err="1" smtClean="0"/>
              <a:t>aren´t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Yes</a:t>
            </a:r>
            <a:r>
              <a:rPr lang="cs-CZ" dirty="0" smtClean="0"/>
              <a:t>, </a:t>
            </a:r>
            <a:r>
              <a:rPr lang="cs-CZ" dirty="0" err="1" smtClean="0"/>
              <a:t>it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.</a:t>
            </a:r>
          </a:p>
          <a:p>
            <a:r>
              <a:rPr lang="cs-CZ" dirty="0" smtClean="0"/>
              <a:t>No, </a:t>
            </a:r>
            <a:r>
              <a:rPr lang="cs-CZ" dirty="0" err="1" smtClean="0"/>
              <a:t>it</a:t>
            </a:r>
            <a:r>
              <a:rPr lang="cs-CZ" dirty="0" smtClean="0"/>
              <a:t> </a:t>
            </a:r>
            <a:r>
              <a:rPr lang="cs-CZ" dirty="0" err="1" smtClean="0"/>
              <a:t>isn´t</a:t>
            </a:r>
            <a:r>
              <a:rPr lang="cs-CZ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5043796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>
          <a:solidFill>
            <a:schemeClr val="accent5"/>
          </a:solidFill>
        </p:spPr>
        <p:txBody>
          <a:bodyPr/>
          <a:lstStyle/>
          <a:p>
            <a:r>
              <a:rPr lang="cs-CZ" dirty="0" smtClean="0"/>
              <a:t>Řešení:</a:t>
            </a:r>
            <a:endParaRPr lang="cs-CZ" dirty="0"/>
          </a:p>
        </p:txBody>
      </p:sp>
      <p:sp>
        <p:nvSpPr>
          <p:cNvPr id="8" name="Zástupný symbol pro obsah 7"/>
          <p:cNvSpPr>
            <a:spLocks noGrp="1"/>
          </p:cNvSpPr>
          <p:nvPr>
            <p:ph sz="half" idx="1"/>
          </p:nvPr>
        </p:nvSpPr>
        <p:spPr>
          <a:solidFill>
            <a:schemeClr val="accent1">
              <a:lumMod val="20000"/>
              <a:lumOff val="80000"/>
            </a:schemeClr>
          </a:solidFill>
        </p:spPr>
        <p:txBody>
          <a:bodyPr/>
          <a:lstStyle/>
          <a:p>
            <a:r>
              <a:rPr lang="cs-CZ" dirty="0" err="1" smtClean="0"/>
              <a:t>Am</a:t>
            </a:r>
            <a:r>
              <a:rPr lang="cs-CZ" dirty="0" smtClean="0"/>
              <a:t> I a </a:t>
            </a:r>
            <a:r>
              <a:rPr lang="cs-CZ" dirty="0" err="1" smtClean="0"/>
              <a:t>doctor</a:t>
            </a:r>
            <a:r>
              <a:rPr lang="cs-CZ" dirty="0" smtClean="0"/>
              <a:t>? </a:t>
            </a:r>
          </a:p>
          <a:p>
            <a:endParaRPr lang="cs-CZ" dirty="0"/>
          </a:p>
          <a:p>
            <a:r>
              <a:rPr lang="cs-CZ" dirty="0" err="1" smtClean="0"/>
              <a:t>Is</a:t>
            </a:r>
            <a:r>
              <a:rPr lang="cs-CZ" dirty="0" smtClean="0"/>
              <a:t> he Czech?</a:t>
            </a:r>
          </a:p>
          <a:p>
            <a:endParaRPr lang="cs-CZ" dirty="0"/>
          </a:p>
          <a:p>
            <a:r>
              <a:rPr lang="cs-CZ" dirty="0" smtClean="0"/>
              <a:t>Are </a:t>
            </a:r>
            <a:r>
              <a:rPr lang="cs-CZ" dirty="0" err="1" smtClean="0"/>
              <a:t>pupils</a:t>
            </a:r>
            <a:r>
              <a:rPr lang="cs-CZ" dirty="0" smtClean="0"/>
              <a:t>  </a:t>
            </a:r>
            <a:r>
              <a:rPr lang="cs-CZ" dirty="0" err="1" smtClean="0"/>
              <a:t>football</a:t>
            </a:r>
            <a:r>
              <a:rPr lang="cs-CZ" dirty="0" smtClean="0"/>
              <a:t> </a:t>
            </a:r>
            <a:r>
              <a:rPr lang="cs-CZ" dirty="0" err="1" smtClean="0"/>
              <a:t>players</a:t>
            </a:r>
            <a:r>
              <a:rPr lang="cs-CZ" dirty="0" smtClean="0"/>
              <a:t>?</a:t>
            </a:r>
          </a:p>
          <a:p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sun blue?</a:t>
            </a:r>
            <a:endParaRPr lang="cs-CZ" dirty="0"/>
          </a:p>
        </p:txBody>
      </p:sp>
      <p:sp>
        <p:nvSpPr>
          <p:cNvPr id="9" name="Zástupný symbol pro obsah 8"/>
          <p:cNvSpPr>
            <a:spLocks noGrp="1"/>
          </p:cNvSpPr>
          <p:nvPr>
            <p:ph sz="half" idx="2"/>
          </p:nvPr>
        </p:nvSpPr>
        <p:spPr>
          <a:solidFill>
            <a:schemeClr val="accent4">
              <a:lumMod val="20000"/>
              <a:lumOff val="80000"/>
            </a:schemeClr>
          </a:solidFill>
        </p:spPr>
        <p:txBody>
          <a:bodyPr/>
          <a:lstStyle/>
          <a:p>
            <a:r>
              <a:rPr lang="cs-CZ" dirty="0" err="1" smtClean="0"/>
              <a:t>Yes</a:t>
            </a:r>
            <a:r>
              <a:rPr lang="cs-CZ" dirty="0" smtClean="0"/>
              <a:t>, I </a:t>
            </a:r>
            <a:r>
              <a:rPr lang="cs-CZ" dirty="0" err="1" smtClean="0"/>
              <a:t>am</a:t>
            </a:r>
            <a:r>
              <a:rPr lang="cs-CZ" dirty="0" smtClean="0"/>
              <a:t>.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No, </a:t>
            </a:r>
            <a:r>
              <a:rPr lang="cs-CZ" dirty="0" err="1" smtClean="0">
                <a:solidFill>
                  <a:srgbClr val="FF0000"/>
                </a:solidFill>
              </a:rPr>
              <a:t>I´m</a:t>
            </a:r>
            <a:r>
              <a:rPr lang="cs-CZ" dirty="0" smtClean="0">
                <a:solidFill>
                  <a:srgbClr val="FF0000"/>
                </a:solidFill>
              </a:rPr>
              <a:t> not.</a:t>
            </a:r>
          </a:p>
          <a:p>
            <a:r>
              <a:rPr lang="cs-CZ" dirty="0" err="1" smtClean="0">
                <a:solidFill>
                  <a:srgbClr val="FF0000"/>
                </a:solidFill>
              </a:rPr>
              <a:t>Yes</a:t>
            </a:r>
            <a:r>
              <a:rPr lang="cs-CZ" dirty="0" smtClean="0">
                <a:solidFill>
                  <a:srgbClr val="FF0000"/>
                </a:solidFill>
              </a:rPr>
              <a:t>, he </a:t>
            </a:r>
            <a:r>
              <a:rPr lang="cs-CZ" dirty="0" err="1" smtClean="0">
                <a:solidFill>
                  <a:srgbClr val="FF0000"/>
                </a:solidFill>
              </a:rPr>
              <a:t>is</a:t>
            </a:r>
            <a:r>
              <a:rPr lang="cs-CZ" dirty="0" smtClean="0">
                <a:solidFill>
                  <a:srgbClr val="FF0000"/>
                </a:solidFill>
              </a:rPr>
              <a:t>.</a:t>
            </a:r>
          </a:p>
          <a:p>
            <a:r>
              <a:rPr lang="cs-CZ" dirty="0" smtClean="0"/>
              <a:t>No, he </a:t>
            </a:r>
            <a:r>
              <a:rPr lang="cs-CZ" dirty="0" err="1" smtClean="0"/>
              <a:t>isn´t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Yes</a:t>
            </a:r>
            <a:r>
              <a:rPr lang="cs-CZ" dirty="0" smtClean="0"/>
              <a:t>, </a:t>
            </a:r>
            <a:r>
              <a:rPr lang="cs-CZ" dirty="0" err="1" smtClean="0"/>
              <a:t>they</a:t>
            </a:r>
            <a:r>
              <a:rPr lang="cs-CZ" dirty="0" smtClean="0"/>
              <a:t> are.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No, </a:t>
            </a:r>
            <a:r>
              <a:rPr lang="cs-CZ" dirty="0" err="1" smtClean="0">
                <a:solidFill>
                  <a:srgbClr val="FF0000"/>
                </a:solidFill>
              </a:rPr>
              <a:t>they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aren´t</a:t>
            </a:r>
            <a:r>
              <a:rPr lang="cs-CZ" dirty="0" smtClean="0">
                <a:solidFill>
                  <a:srgbClr val="FF0000"/>
                </a:solidFill>
              </a:rPr>
              <a:t>.</a:t>
            </a:r>
          </a:p>
          <a:p>
            <a:r>
              <a:rPr lang="cs-CZ" dirty="0" err="1" smtClean="0"/>
              <a:t>Yes</a:t>
            </a:r>
            <a:r>
              <a:rPr lang="cs-CZ" dirty="0" smtClean="0"/>
              <a:t>, </a:t>
            </a:r>
            <a:r>
              <a:rPr lang="cs-CZ" dirty="0" err="1" smtClean="0"/>
              <a:t>it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.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No, </a:t>
            </a:r>
            <a:r>
              <a:rPr lang="cs-CZ" dirty="0" err="1" smtClean="0">
                <a:solidFill>
                  <a:srgbClr val="FF0000"/>
                </a:solidFill>
              </a:rPr>
              <a:t>it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isn´t</a:t>
            </a:r>
            <a:r>
              <a:rPr lang="cs-CZ" dirty="0" smtClean="0">
                <a:solidFill>
                  <a:srgbClr val="FF0000"/>
                </a:solidFill>
              </a:rPr>
              <a:t>.</a:t>
            </a:r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5510584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2060"/>
                </a:solidFill>
              </a:rPr>
              <a:t>Make </a:t>
            </a:r>
            <a:r>
              <a:rPr lang="cs-CZ" dirty="0" err="1" smtClean="0">
                <a:solidFill>
                  <a:srgbClr val="002060"/>
                </a:solidFill>
              </a:rPr>
              <a:t>questions</a:t>
            </a:r>
            <a:r>
              <a:rPr lang="cs-CZ" dirty="0" smtClean="0">
                <a:solidFill>
                  <a:srgbClr val="002060"/>
                </a:solidFill>
              </a:rPr>
              <a:t>: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err="1" smtClean="0">
                <a:solidFill>
                  <a:srgbClr val="C00000"/>
                </a:solidFill>
              </a:rPr>
              <a:t>you</a:t>
            </a:r>
            <a:r>
              <a:rPr lang="cs-CZ" dirty="0" smtClean="0">
                <a:solidFill>
                  <a:srgbClr val="C00000"/>
                </a:solidFill>
              </a:rPr>
              <a:t>/</a:t>
            </a:r>
            <a:r>
              <a:rPr lang="cs-CZ" dirty="0" err="1" smtClean="0">
                <a:solidFill>
                  <a:srgbClr val="C00000"/>
                </a:solidFill>
              </a:rPr>
              <a:t>English</a:t>
            </a:r>
            <a:r>
              <a:rPr lang="cs-CZ" dirty="0" smtClean="0">
                <a:solidFill>
                  <a:srgbClr val="C00000"/>
                </a:solidFill>
              </a:rPr>
              <a:t>/are?</a:t>
            </a:r>
          </a:p>
          <a:p>
            <a:r>
              <a:rPr lang="cs-CZ" dirty="0" smtClean="0">
                <a:solidFill>
                  <a:srgbClr val="C00000"/>
                </a:solidFill>
              </a:rPr>
              <a:t>…………………………</a:t>
            </a:r>
          </a:p>
          <a:p>
            <a:r>
              <a:rPr lang="cs-CZ" dirty="0" err="1" smtClean="0">
                <a:solidFill>
                  <a:srgbClr val="C00000"/>
                </a:solidFill>
              </a:rPr>
              <a:t>it</a:t>
            </a:r>
            <a:r>
              <a:rPr lang="cs-CZ" dirty="0" smtClean="0">
                <a:solidFill>
                  <a:srgbClr val="C00000"/>
                </a:solidFill>
              </a:rPr>
              <a:t>/</a:t>
            </a:r>
            <a:r>
              <a:rPr lang="cs-CZ" dirty="0" err="1" smtClean="0">
                <a:solidFill>
                  <a:srgbClr val="C00000"/>
                </a:solidFill>
              </a:rPr>
              <a:t>is</a:t>
            </a:r>
            <a:r>
              <a:rPr lang="cs-CZ" dirty="0" smtClean="0">
                <a:solidFill>
                  <a:srgbClr val="C00000"/>
                </a:solidFill>
              </a:rPr>
              <a:t>/</a:t>
            </a:r>
            <a:r>
              <a:rPr lang="cs-CZ" dirty="0" err="1" smtClean="0">
                <a:solidFill>
                  <a:srgbClr val="C00000"/>
                </a:solidFill>
              </a:rPr>
              <a:t>Friday</a:t>
            </a:r>
            <a:r>
              <a:rPr lang="cs-CZ" dirty="0" smtClean="0">
                <a:solidFill>
                  <a:srgbClr val="C00000"/>
                </a:solidFill>
              </a:rPr>
              <a:t>?</a:t>
            </a:r>
          </a:p>
          <a:p>
            <a:r>
              <a:rPr lang="cs-CZ" dirty="0" smtClean="0">
                <a:solidFill>
                  <a:srgbClr val="C00000"/>
                </a:solidFill>
              </a:rPr>
              <a:t>…………………………</a:t>
            </a:r>
          </a:p>
          <a:p>
            <a:r>
              <a:rPr lang="cs-CZ" dirty="0" err="1">
                <a:solidFill>
                  <a:srgbClr val="C00000"/>
                </a:solidFill>
              </a:rPr>
              <a:t>y</a:t>
            </a:r>
            <a:r>
              <a:rPr lang="cs-CZ" dirty="0" err="1" smtClean="0">
                <a:solidFill>
                  <a:srgbClr val="C00000"/>
                </a:solidFill>
              </a:rPr>
              <a:t>ou</a:t>
            </a:r>
            <a:r>
              <a:rPr lang="cs-CZ" dirty="0" smtClean="0">
                <a:solidFill>
                  <a:srgbClr val="C00000"/>
                </a:solidFill>
              </a:rPr>
              <a:t>/</a:t>
            </a:r>
            <a:r>
              <a:rPr lang="cs-CZ" dirty="0" err="1" smtClean="0">
                <a:solidFill>
                  <a:srgbClr val="C00000"/>
                </a:solidFill>
              </a:rPr>
              <a:t>students</a:t>
            </a:r>
            <a:r>
              <a:rPr lang="cs-CZ" dirty="0" smtClean="0">
                <a:solidFill>
                  <a:srgbClr val="C00000"/>
                </a:solidFill>
              </a:rPr>
              <a:t>/are?</a:t>
            </a:r>
          </a:p>
          <a:p>
            <a:r>
              <a:rPr lang="cs-CZ" dirty="0" smtClean="0">
                <a:solidFill>
                  <a:srgbClr val="C00000"/>
                </a:solidFill>
              </a:rPr>
              <a:t>………………………….</a:t>
            </a:r>
          </a:p>
          <a:p>
            <a:r>
              <a:rPr lang="cs-CZ" dirty="0" err="1">
                <a:solidFill>
                  <a:srgbClr val="C00000"/>
                </a:solidFill>
              </a:rPr>
              <a:t>y</a:t>
            </a:r>
            <a:r>
              <a:rPr lang="cs-CZ" dirty="0" err="1" smtClean="0">
                <a:solidFill>
                  <a:srgbClr val="C00000"/>
                </a:solidFill>
              </a:rPr>
              <a:t>our</a:t>
            </a:r>
            <a:r>
              <a:rPr lang="cs-CZ" dirty="0" smtClean="0">
                <a:solidFill>
                  <a:srgbClr val="C00000"/>
                </a:solidFill>
              </a:rPr>
              <a:t> </a:t>
            </a:r>
            <a:r>
              <a:rPr lang="cs-CZ" dirty="0" err="1" smtClean="0">
                <a:solidFill>
                  <a:srgbClr val="C00000"/>
                </a:solidFill>
              </a:rPr>
              <a:t>town</a:t>
            </a:r>
            <a:r>
              <a:rPr lang="cs-CZ" dirty="0" smtClean="0">
                <a:solidFill>
                  <a:srgbClr val="C00000"/>
                </a:solidFill>
              </a:rPr>
              <a:t>/</a:t>
            </a:r>
            <a:r>
              <a:rPr lang="cs-CZ" dirty="0" err="1" smtClean="0">
                <a:solidFill>
                  <a:srgbClr val="C00000"/>
                </a:solidFill>
              </a:rPr>
              <a:t>is</a:t>
            </a:r>
            <a:r>
              <a:rPr lang="cs-CZ" dirty="0" smtClean="0">
                <a:solidFill>
                  <a:srgbClr val="C00000"/>
                </a:solidFill>
              </a:rPr>
              <a:t>/</a:t>
            </a:r>
            <a:r>
              <a:rPr lang="cs-CZ" dirty="0" err="1" smtClean="0">
                <a:solidFill>
                  <a:srgbClr val="C00000"/>
                </a:solidFill>
              </a:rPr>
              <a:t>clean</a:t>
            </a:r>
            <a:r>
              <a:rPr lang="cs-CZ" dirty="0" smtClean="0">
                <a:solidFill>
                  <a:srgbClr val="C00000"/>
                </a:solidFill>
              </a:rPr>
              <a:t>?</a:t>
            </a:r>
          </a:p>
          <a:p>
            <a:r>
              <a:rPr lang="cs-CZ" dirty="0" smtClean="0">
                <a:solidFill>
                  <a:srgbClr val="C00000"/>
                </a:solidFill>
              </a:rPr>
              <a:t>……………………………</a:t>
            </a:r>
          </a:p>
          <a:p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7" name="Zástupný symbol pro obsah 6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>
                <a:solidFill>
                  <a:srgbClr val="C00000"/>
                </a:solidFill>
              </a:rPr>
              <a:t> E</a:t>
            </a:r>
            <a:r>
              <a:rPr lang="cs-CZ" dirty="0" smtClean="0">
                <a:solidFill>
                  <a:srgbClr val="C00000"/>
                </a:solidFill>
              </a:rPr>
              <a:t>va/are/</a:t>
            </a:r>
            <a:r>
              <a:rPr lang="cs-CZ" dirty="0" err="1" smtClean="0">
                <a:solidFill>
                  <a:srgbClr val="C00000"/>
                </a:solidFill>
              </a:rPr>
              <a:t>you</a:t>
            </a:r>
            <a:r>
              <a:rPr lang="cs-CZ" dirty="0" smtClean="0">
                <a:solidFill>
                  <a:srgbClr val="C00000"/>
                </a:solidFill>
              </a:rPr>
              <a:t>?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C00000"/>
                </a:solidFill>
              </a:rPr>
              <a:t>………………………..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C00000"/>
                </a:solidFill>
              </a:rPr>
              <a:t>Třeboň/</a:t>
            </a:r>
            <a:r>
              <a:rPr lang="cs-CZ" dirty="0" err="1" smtClean="0">
                <a:solidFill>
                  <a:srgbClr val="C00000"/>
                </a:solidFill>
              </a:rPr>
              <a:t>is</a:t>
            </a:r>
            <a:r>
              <a:rPr lang="cs-CZ" dirty="0" smtClean="0">
                <a:solidFill>
                  <a:srgbClr val="C00000"/>
                </a:solidFill>
              </a:rPr>
              <a:t>/</a:t>
            </a:r>
            <a:r>
              <a:rPr lang="cs-CZ" dirty="0" err="1" smtClean="0">
                <a:solidFill>
                  <a:srgbClr val="C00000"/>
                </a:solidFill>
              </a:rPr>
              <a:t>from</a:t>
            </a:r>
            <a:r>
              <a:rPr lang="cs-CZ" dirty="0" smtClean="0">
                <a:solidFill>
                  <a:srgbClr val="C00000"/>
                </a:solidFill>
              </a:rPr>
              <a:t>/</a:t>
            </a:r>
            <a:r>
              <a:rPr lang="cs-CZ" dirty="0" err="1" smtClean="0">
                <a:solidFill>
                  <a:srgbClr val="C00000"/>
                </a:solidFill>
              </a:rPr>
              <a:t>she</a:t>
            </a:r>
            <a:r>
              <a:rPr lang="cs-CZ" dirty="0" smtClean="0">
                <a:solidFill>
                  <a:srgbClr val="C00000"/>
                </a:solidFill>
              </a:rPr>
              <a:t>?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C00000"/>
                </a:solidFill>
              </a:rPr>
              <a:t>………………………..</a:t>
            </a:r>
          </a:p>
          <a:p>
            <a:pPr marL="0" indent="0">
              <a:buNone/>
            </a:pPr>
            <a:r>
              <a:rPr lang="cs-CZ" dirty="0" err="1" smtClean="0">
                <a:solidFill>
                  <a:srgbClr val="C00000"/>
                </a:solidFill>
              </a:rPr>
              <a:t>They</a:t>
            </a:r>
            <a:r>
              <a:rPr lang="cs-CZ" dirty="0" smtClean="0">
                <a:solidFill>
                  <a:srgbClr val="C00000"/>
                </a:solidFill>
              </a:rPr>
              <a:t>/</a:t>
            </a:r>
            <a:r>
              <a:rPr lang="cs-CZ" dirty="0" err="1" smtClean="0">
                <a:solidFill>
                  <a:srgbClr val="C00000"/>
                </a:solidFill>
              </a:rPr>
              <a:t>tall</a:t>
            </a:r>
            <a:r>
              <a:rPr lang="cs-CZ" dirty="0" smtClean="0">
                <a:solidFill>
                  <a:srgbClr val="C00000"/>
                </a:solidFill>
              </a:rPr>
              <a:t>/are?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C00000"/>
                </a:solidFill>
              </a:rPr>
              <a:t>………………………..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C00000"/>
                </a:solidFill>
              </a:rPr>
              <a:t>I/</a:t>
            </a:r>
            <a:r>
              <a:rPr lang="cs-CZ" dirty="0" err="1" smtClean="0">
                <a:solidFill>
                  <a:srgbClr val="C00000"/>
                </a:solidFill>
              </a:rPr>
              <a:t>clever</a:t>
            </a:r>
            <a:r>
              <a:rPr lang="cs-CZ" dirty="0" smtClean="0">
                <a:solidFill>
                  <a:srgbClr val="C00000"/>
                </a:solidFill>
              </a:rPr>
              <a:t>/</a:t>
            </a:r>
            <a:r>
              <a:rPr lang="cs-CZ" dirty="0" err="1" smtClean="0">
                <a:solidFill>
                  <a:srgbClr val="C00000"/>
                </a:solidFill>
              </a:rPr>
              <a:t>am</a:t>
            </a:r>
            <a:r>
              <a:rPr lang="cs-CZ" dirty="0" smtClean="0">
                <a:solidFill>
                  <a:srgbClr val="C00000"/>
                </a:solidFill>
              </a:rPr>
              <a:t>?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C00000"/>
                </a:solidFill>
              </a:rPr>
              <a:t>………………………..</a:t>
            </a:r>
            <a:endParaRPr lang="cs-CZ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9976360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2060"/>
                </a:solidFill>
              </a:rPr>
              <a:t>Řešení: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err="1" smtClean="0"/>
              <a:t>you</a:t>
            </a:r>
            <a:r>
              <a:rPr lang="cs-CZ" dirty="0" smtClean="0"/>
              <a:t>/</a:t>
            </a:r>
            <a:r>
              <a:rPr lang="cs-CZ" dirty="0" err="1" smtClean="0"/>
              <a:t>English</a:t>
            </a:r>
            <a:r>
              <a:rPr lang="cs-CZ" dirty="0" smtClean="0"/>
              <a:t>/are?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Are </a:t>
            </a:r>
            <a:r>
              <a:rPr lang="cs-CZ" dirty="0" err="1" smtClean="0">
                <a:solidFill>
                  <a:srgbClr val="FF0000"/>
                </a:solidFill>
              </a:rPr>
              <a:t>you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English</a:t>
            </a:r>
            <a:r>
              <a:rPr lang="cs-CZ" dirty="0" smtClean="0">
                <a:solidFill>
                  <a:srgbClr val="FF0000"/>
                </a:solidFill>
              </a:rPr>
              <a:t>?</a:t>
            </a:r>
          </a:p>
          <a:p>
            <a:r>
              <a:rPr lang="cs-CZ" dirty="0" err="1" smtClean="0"/>
              <a:t>it</a:t>
            </a:r>
            <a:r>
              <a:rPr lang="cs-CZ" dirty="0" smtClean="0"/>
              <a:t>/</a:t>
            </a:r>
            <a:r>
              <a:rPr lang="cs-CZ" dirty="0" err="1" smtClean="0"/>
              <a:t>is</a:t>
            </a:r>
            <a:r>
              <a:rPr lang="cs-CZ" dirty="0" smtClean="0"/>
              <a:t>/</a:t>
            </a:r>
            <a:r>
              <a:rPr lang="cs-CZ" dirty="0" err="1" smtClean="0"/>
              <a:t>Friday</a:t>
            </a:r>
            <a:r>
              <a:rPr lang="cs-CZ" dirty="0" smtClean="0"/>
              <a:t>?</a:t>
            </a:r>
          </a:p>
          <a:p>
            <a:r>
              <a:rPr lang="cs-CZ" dirty="0" err="1" smtClean="0">
                <a:solidFill>
                  <a:srgbClr val="FF0000"/>
                </a:solidFill>
              </a:rPr>
              <a:t>Is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it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Friday</a:t>
            </a:r>
            <a:r>
              <a:rPr lang="cs-CZ" dirty="0" smtClean="0">
                <a:solidFill>
                  <a:srgbClr val="FF0000"/>
                </a:solidFill>
              </a:rPr>
              <a:t>?</a:t>
            </a:r>
          </a:p>
          <a:p>
            <a:r>
              <a:rPr lang="cs-CZ" dirty="0" err="1" smtClean="0"/>
              <a:t>you</a:t>
            </a:r>
            <a:r>
              <a:rPr lang="cs-CZ" dirty="0" smtClean="0"/>
              <a:t>/</a:t>
            </a:r>
            <a:r>
              <a:rPr lang="cs-CZ" dirty="0" err="1" smtClean="0"/>
              <a:t>students</a:t>
            </a:r>
            <a:r>
              <a:rPr lang="cs-CZ" dirty="0" smtClean="0"/>
              <a:t>/are?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Are </a:t>
            </a:r>
            <a:r>
              <a:rPr lang="cs-CZ" dirty="0" err="1" smtClean="0">
                <a:solidFill>
                  <a:srgbClr val="FF0000"/>
                </a:solidFill>
              </a:rPr>
              <a:t>you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students</a:t>
            </a:r>
            <a:r>
              <a:rPr lang="cs-CZ" dirty="0" smtClean="0">
                <a:solidFill>
                  <a:srgbClr val="FF0000"/>
                </a:solidFill>
              </a:rPr>
              <a:t>?</a:t>
            </a:r>
          </a:p>
          <a:p>
            <a:r>
              <a:rPr lang="cs-CZ" dirty="0" err="1"/>
              <a:t>y</a:t>
            </a:r>
            <a:r>
              <a:rPr lang="cs-CZ" dirty="0" err="1" smtClean="0"/>
              <a:t>our</a:t>
            </a:r>
            <a:r>
              <a:rPr lang="cs-CZ" dirty="0" smtClean="0"/>
              <a:t> </a:t>
            </a:r>
            <a:r>
              <a:rPr lang="cs-CZ" dirty="0" err="1" smtClean="0"/>
              <a:t>town</a:t>
            </a:r>
            <a:r>
              <a:rPr lang="cs-CZ" dirty="0" smtClean="0"/>
              <a:t>/</a:t>
            </a:r>
            <a:r>
              <a:rPr lang="cs-CZ" dirty="0" err="1" smtClean="0"/>
              <a:t>is</a:t>
            </a:r>
            <a:r>
              <a:rPr lang="cs-CZ" dirty="0" smtClean="0"/>
              <a:t>/</a:t>
            </a:r>
            <a:r>
              <a:rPr lang="cs-CZ" dirty="0" err="1" smtClean="0"/>
              <a:t>clean</a:t>
            </a:r>
            <a:r>
              <a:rPr lang="cs-CZ" dirty="0" smtClean="0"/>
              <a:t>?</a:t>
            </a:r>
          </a:p>
          <a:p>
            <a:r>
              <a:rPr lang="cs-CZ" dirty="0" err="1" smtClean="0">
                <a:solidFill>
                  <a:srgbClr val="FF0000"/>
                </a:solidFill>
              </a:rPr>
              <a:t>Is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your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town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clean</a:t>
            </a:r>
            <a:r>
              <a:rPr lang="cs-CZ" dirty="0" smtClean="0">
                <a:solidFill>
                  <a:srgbClr val="FF0000"/>
                </a:solidFill>
              </a:rPr>
              <a:t>?</a:t>
            </a:r>
          </a:p>
          <a:p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7" name="Zástupný symbol pro obsah 6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Eva/are/</a:t>
            </a:r>
            <a:r>
              <a:rPr lang="cs-CZ" dirty="0" err="1" smtClean="0"/>
              <a:t>you</a:t>
            </a:r>
            <a:r>
              <a:rPr lang="cs-CZ" dirty="0" smtClean="0"/>
              <a:t>?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Are </a:t>
            </a:r>
            <a:r>
              <a:rPr lang="cs-CZ" dirty="0" err="1" smtClean="0">
                <a:solidFill>
                  <a:srgbClr val="FF0000"/>
                </a:solidFill>
              </a:rPr>
              <a:t>you</a:t>
            </a:r>
            <a:r>
              <a:rPr lang="cs-CZ" dirty="0" smtClean="0">
                <a:solidFill>
                  <a:srgbClr val="FF0000"/>
                </a:solidFill>
              </a:rPr>
              <a:t> Eva?</a:t>
            </a:r>
          </a:p>
          <a:p>
            <a:pPr marL="0" indent="0">
              <a:buNone/>
            </a:pPr>
            <a:r>
              <a:rPr lang="cs-CZ" dirty="0" smtClean="0"/>
              <a:t>Třeboň/</a:t>
            </a:r>
            <a:r>
              <a:rPr lang="cs-CZ" dirty="0" err="1" smtClean="0"/>
              <a:t>is</a:t>
            </a:r>
            <a:r>
              <a:rPr lang="cs-CZ" dirty="0" smtClean="0"/>
              <a:t>/</a:t>
            </a:r>
            <a:r>
              <a:rPr lang="cs-CZ" dirty="0" err="1" smtClean="0"/>
              <a:t>from</a:t>
            </a:r>
            <a:r>
              <a:rPr lang="cs-CZ" dirty="0" smtClean="0"/>
              <a:t>/</a:t>
            </a:r>
            <a:r>
              <a:rPr lang="cs-CZ" dirty="0" err="1" smtClean="0"/>
              <a:t>she</a:t>
            </a:r>
            <a:r>
              <a:rPr lang="cs-CZ" dirty="0" smtClean="0"/>
              <a:t>?</a:t>
            </a:r>
          </a:p>
          <a:p>
            <a:pPr marL="0" indent="0">
              <a:buNone/>
            </a:pPr>
            <a:r>
              <a:rPr lang="cs-CZ" dirty="0" err="1" smtClean="0">
                <a:solidFill>
                  <a:srgbClr val="FF0000"/>
                </a:solidFill>
              </a:rPr>
              <a:t>Is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she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from</a:t>
            </a:r>
            <a:r>
              <a:rPr lang="cs-CZ" dirty="0" smtClean="0">
                <a:solidFill>
                  <a:srgbClr val="FF0000"/>
                </a:solidFill>
              </a:rPr>
              <a:t> Třeboň?</a:t>
            </a:r>
          </a:p>
          <a:p>
            <a:pPr marL="0" indent="0">
              <a:buNone/>
            </a:pPr>
            <a:r>
              <a:rPr lang="cs-CZ" dirty="0" err="1" smtClean="0"/>
              <a:t>They</a:t>
            </a:r>
            <a:r>
              <a:rPr lang="cs-CZ" dirty="0" smtClean="0"/>
              <a:t>/</a:t>
            </a:r>
            <a:r>
              <a:rPr lang="cs-CZ" dirty="0" err="1" smtClean="0"/>
              <a:t>tall</a:t>
            </a:r>
            <a:r>
              <a:rPr lang="cs-CZ" dirty="0" smtClean="0"/>
              <a:t>/are?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Are </a:t>
            </a:r>
            <a:r>
              <a:rPr lang="cs-CZ" dirty="0" err="1" smtClean="0">
                <a:solidFill>
                  <a:srgbClr val="FF0000"/>
                </a:solidFill>
              </a:rPr>
              <a:t>they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tall</a:t>
            </a:r>
            <a:r>
              <a:rPr lang="cs-CZ" dirty="0" smtClean="0">
                <a:solidFill>
                  <a:srgbClr val="FF0000"/>
                </a:solidFill>
              </a:rPr>
              <a:t>?</a:t>
            </a:r>
          </a:p>
          <a:p>
            <a:pPr marL="0" indent="0">
              <a:buNone/>
            </a:pPr>
            <a:r>
              <a:rPr lang="cs-CZ" dirty="0" smtClean="0"/>
              <a:t>I/</a:t>
            </a:r>
            <a:r>
              <a:rPr lang="cs-CZ" dirty="0" err="1" smtClean="0"/>
              <a:t>clever</a:t>
            </a:r>
            <a:r>
              <a:rPr lang="cs-CZ" dirty="0" smtClean="0"/>
              <a:t>/</a:t>
            </a:r>
            <a:r>
              <a:rPr lang="cs-CZ" dirty="0" err="1" smtClean="0"/>
              <a:t>am</a:t>
            </a:r>
            <a:r>
              <a:rPr lang="cs-CZ" dirty="0" smtClean="0"/>
              <a:t>?</a:t>
            </a:r>
          </a:p>
          <a:p>
            <a:pPr marL="0" indent="0">
              <a:buNone/>
            </a:pPr>
            <a:r>
              <a:rPr lang="cs-CZ" dirty="0" err="1" smtClean="0">
                <a:solidFill>
                  <a:srgbClr val="FF0000"/>
                </a:solidFill>
              </a:rPr>
              <a:t>Am</a:t>
            </a:r>
            <a:r>
              <a:rPr lang="cs-CZ" dirty="0" smtClean="0">
                <a:solidFill>
                  <a:srgbClr val="FF0000"/>
                </a:solidFill>
              </a:rPr>
              <a:t> I </a:t>
            </a:r>
            <a:r>
              <a:rPr lang="cs-CZ" dirty="0" err="1" smtClean="0">
                <a:solidFill>
                  <a:srgbClr val="FF0000"/>
                </a:solidFill>
              </a:rPr>
              <a:t>clever</a:t>
            </a:r>
            <a:r>
              <a:rPr lang="cs-CZ" dirty="0" smtClean="0">
                <a:solidFill>
                  <a:srgbClr val="FF0000"/>
                </a:solidFill>
              </a:rPr>
              <a:t>?</a:t>
            </a:r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2017574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Přeložte: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Jak se jmenuješ?</a:t>
            </a:r>
          </a:p>
          <a:p>
            <a:r>
              <a:rPr lang="cs-CZ" dirty="0" smtClean="0"/>
              <a:t>………………………..</a:t>
            </a:r>
          </a:p>
          <a:p>
            <a:r>
              <a:rPr lang="cs-CZ" dirty="0" smtClean="0"/>
              <a:t>Kolik je ti let?</a:t>
            </a:r>
          </a:p>
          <a:p>
            <a:r>
              <a:rPr lang="cs-CZ" dirty="0" smtClean="0"/>
              <a:t>……………………….</a:t>
            </a:r>
          </a:p>
          <a:p>
            <a:r>
              <a:rPr lang="cs-CZ" dirty="0" smtClean="0"/>
              <a:t>Odkud jsi?</a:t>
            </a:r>
          </a:p>
          <a:p>
            <a:r>
              <a:rPr lang="cs-CZ" dirty="0" smtClean="0"/>
              <a:t>……………………….</a:t>
            </a:r>
          </a:p>
          <a:p>
            <a:r>
              <a:rPr lang="cs-CZ" dirty="0" smtClean="0"/>
              <a:t>Jak se máš?</a:t>
            </a:r>
          </a:p>
          <a:p>
            <a:r>
              <a:rPr lang="cs-CZ" dirty="0" smtClean="0"/>
              <a:t>………………………</a:t>
            </a:r>
          </a:p>
          <a:p>
            <a:r>
              <a:rPr lang="cs-CZ" dirty="0" smtClean="0"/>
              <a:t>Kdo jsi?</a:t>
            </a:r>
          </a:p>
          <a:p>
            <a:r>
              <a:rPr lang="cs-CZ" dirty="0" smtClean="0"/>
              <a:t>………………………</a:t>
            </a:r>
            <a:endParaRPr lang="cs-CZ" dirty="0"/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48200" y="2348706"/>
            <a:ext cx="4038600" cy="3028950"/>
          </a:xfrm>
        </p:spPr>
      </p:pic>
    </p:spTree>
    <p:extLst>
      <p:ext uri="{BB962C8B-B14F-4D97-AF65-F5344CB8AC3E}">
        <p14:creationId xmlns:p14="http://schemas.microsoft.com/office/powerpoint/2010/main" val="104862884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Jak se jmenuje?</a:t>
            </a:r>
          </a:p>
          <a:p>
            <a:r>
              <a:rPr lang="cs-CZ" dirty="0" err="1" smtClean="0">
                <a:solidFill>
                  <a:srgbClr val="FF0000"/>
                </a:solidFill>
              </a:rPr>
              <a:t>What´s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your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name</a:t>
            </a:r>
            <a:r>
              <a:rPr lang="cs-CZ" dirty="0" smtClean="0">
                <a:solidFill>
                  <a:srgbClr val="FF0000"/>
                </a:solidFill>
              </a:rPr>
              <a:t>?</a:t>
            </a:r>
          </a:p>
          <a:p>
            <a:r>
              <a:rPr lang="cs-CZ" dirty="0" smtClean="0"/>
              <a:t>Kolik je ti let?</a:t>
            </a:r>
          </a:p>
          <a:p>
            <a:r>
              <a:rPr lang="cs-CZ" dirty="0" err="1" smtClean="0">
                <a:solidFill>
                  <a:srgbClr val="FF0000"/>
                </a:solidFill>
              </a:rPr>
              <a:t>How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old</a:t>
            </a:r>
            <a:r>
              <a:rPr lang="cs-CZ" dirty="0" smtClean="0">
                <a:solidFill>
                  <a:srgbClr val="FF0000"/>
                </a:solidFill>
              </a:rPr>
              <a:t> are </a:t>
            </a:r>
            <a:r>
              <a:rPr lang="cs-CZ" dirty="0" err="1" smtClean="0">
                <a:solidFill>
                  <a:srgbClr val="FF0000"/>
                </a:solidFill>
              </a:rPr>
              <a:t>you</a:t>
            </a:r>
            <a:r>
              <a:rPr lang="cs-CZ" dirty="0" smtClean="0">
                <a:solidFill>
                  <a:srgbClr val="FF0000"/>
                </a:solidFill>
              </a:rPr>
              <a:t>?</a:t>
            </a:r>
          </a:p>
          <a:p>
            <a:r>
              <a:rPr lang="cs-CZ" dirty="0" smtClean="0"/>
              <a:t>Odkud jsi?</a:t>
            </a:r>
          </a:p>
          <a:p>
            <a:r>
              <a:rPr lang="cs-CZ" dirty="0" err="1" smtClean="0">
                <a:solidFill>
                  <a:srgbClr val="FF0000"/>
                </a:solidFill>
              </a:rPr>
              <a:t>Where</a:t>
            </a:r>
            <a:r>
              <a:rPr lang="cs-CZ" dirty="0" smtClean="0">
                <a:solidFill>
                  <a:srgbClr val="FF0000"/>
                </a:solidFill>
              </a:rPr>
              <a:t> are </a:t>
            </a:r>
            <a:r>
              <a:rPr lang="cs-CZ" dirty="0" err="1" smtClean="0">
                <a:solidFill>
                  <a:srgbClr val="FF0000"/>
                </a:solidFill>
              </a:rPr>
              <a:t>you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from</a:t>
            </a:r>
            <a:r>
              <a:rPr lang="cs-CZ" dirty="0" smtClean="0">
                <a:solidFill>
                  <a:srgbClr val="FF0000"/>
                </a:solidFill>
              </a:rPr>
              <a:t>?</a:t>
            </a:r>
          </a:p>
          <a:p>
            <a:r>
              <a:rPr lang="cs-CZ" dirty="0" smtClean="0"/>
              <a:t>Jak se máš?</a:t>
            </a:r>
          </a:p>
          <a:p>
            <a:r>
              <a:rPr lang="cs-CZ" dirty="0" err="1" smtClean="0">
                <a:solidFill>
                  <a:srgbClr val="FF0000"/>
                </a:solidFill>
              </a:rPr>
              <a:t>How</a:t>
            </a:r>
            <a:r>
              <a:rPr lang="cs-CZ" dirty="0" smtClean="0">
                <a:solidFill>
                  <a:srgbClr val="FF0000"/>
                </a:solidFill>
              </a:rPr>
              <a:t> are </a:t>
            </a:r>
            <a:r>
              <a:rPr lang="cs-CZ" dirty="0" err="1" smtClean="0">
                <a:solidFill>
                  <a:srgbClr val="FF0000"/>
                </a:solidFill>
              </a:rPr>
              <a:t>you</a:t>
            </a:r>
            <a:r>
              <a:rPr lang="cs-CZ" dirty="0" smtClean="0">
                <a:solidFill>
                  <a:srgbClr val="FF0000"/>
                </a:solidFill>
              </a:rPr>
              <a:t>?</a:t>
            </a:r>
          </a:p>
          <a:p>
            <a:r>
              <a:rPr lang="cs-CZ" dirty="0" smtClean="0"/>
              <a:t>Kdo jsi?</a:t>
            </a:r>
          </a:p>
          <a:p>
            <a:r>
              <a:rPr lang="cs-CZ" dirty="0" err="1" smtClean="0">
                <a:solidFill>
                  <a:srgbClr val="FF0000"/>
                </a:solidFill>
              </a:rPr>
              <a:t>Who</a:t>
            </a:r>
            <a:r>
              <a:rPr lang="cs-CZ" dirty="0" smtClean="0">
                <a:solidFill>
                  <a:srgbClr val="FF0000"/>
                </a:solidFill>
              </a:rPr>
              <a:t> are </a:t>
            </a:r>
            <a:r>
              <a:rPr lang="cs-CZ" dirty="0" err="1" smtClean="0">
                <a:solidFill>
                  <a:srgbClr val="FF0000"/>
                </a:solidFill>
              </a:rPr>
              <a:t>you</a:t>
            </a:r>
            <a:r>
              <a:rPr lang="cs-CZ" dirty="0" smtClean="0">
                <a:solidFill>
                  <a:srgbClr val="FF0000"/>
                </a:solidFill>
              </a:rPr>
              <a:t>?</a:t>
            </a: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48200" y="2348706"/>
            <a:ext cx="4038600" cy="3028950"/>
          </a:xfrm>
        </p:spPr>
      </p:pic>
    </p:spTree>
    <p:extLst>
      <p:ext uri="{BB962C8B-B14F-4D97-AF65-F5344CB8AC3E}">
        <p14:creationId xmlns:p14="http://schemas.microsoft.com/office/powerpoint/2010/main" val="362233867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dirty="0" smtClean="0"/>
              <a:t>Zdroje</a:t>
            </a:r>
          </a:p>
        </p:txBody>
      </p:sp>
      <p:sp>
        <p:nvSpPr>
          <p:cNvPr id="7171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eaLnBrk="1" hangingPunct="1"/>
            <a:r>
              <a:rPr lang="cs-CZ" dirty="0" smtClean="0">
                <a:hlinkClick r:id="rId2"/>
              </a:rPr>
              <a:t>www.office.microsoft.com</a:t>
            </a:r>
            <a:endParaRPr lang="cs-CZ" dirty="0" smtClean="0"/>
          </a:p>
          <a:p>
            <a:pPr eaLnBrk="1" hangingPunct="1"/>
            <a:r>
              <a:rPr lang="cs-CZ" dirty="0" smtClean="0"/>
              <a:t>Archiv autora </a:t>
            </a:r>
          </a:p>
        </p:txBody>
      </p:sp>
    </p:spTree>
    <p:extLst>
      <p:ext uri="{BB962C8B-B14F-4D97-AF65-F5344CB8AC3E}">
        <p14:creationId xmlns:p14="http://schemas.microsoft.com/office/powerpoint/2010/main" val="29853441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60</TotalTime>
  <Words>490</Words>
  <Application>Microsoft Office PowerPoint</Application>
  <PresentationFormat>Předvádění na obrazovce (4:3)</PresentationFormat>
  <Paragraphs>145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sady Office</vt:lpstr>
      <vt:lpstr>Prezentace aplikace PowerPoint</vt:lpstr>
      <vt:lpstr>Časování to be - otázka</vt:lpstr>
      <vt:lpstr>Krátké odpovědi </vt:lpstr>
      <vt:lpstr>Give a short answer:</vt:lpstr>
      <vt:lpstr>Řešení:</vt:lpstr>
      <vt:lpstr>Make questions:</vt:lpstr>
      <vt:lpstr>Řešení:</vt:lpstr>
      <vt:lpstr>Přeložte:</vt:lpstr>
      <vt:lpstr>Řešení: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Marcela Gotzová</dc:creator>
  <cp:lastModifiedBy>install</cp:lastModifiedBy>
  <cp:revision>12</cp:revision>
  <dcterms:created xsi:type="dcterms:W3CDTF">2012-03-26T20:43:49Z</dcterms:created>
  <dcterms:modified xsi:type="dcterms:W3CDTF">2012-03-30T05:51:02Z</dcterms:modified>
</cp:coreProperties>
</file>