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0127368"/>
              </p:ext>
            </p:extLst>
          </p:nvPr>
        </p:nvGraphicFramePr>
        <p:xfrm>
          <a:off x="1665288" y="2414588"/>
          <a:ext cx="5813425" cy="2920176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VY_32_Inovace_3286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have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- klad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have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got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1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časování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have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got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v kladu.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 ústním i písemném projevu ovládá časování slovesa mít, tvorbu otázky, věty záporné i oznamovací, zkrácené tvary.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65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- klad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Long </a:t>
            </a:r>
            <a:r>
              <a:rPr lang="cs-CZ" dirty="0" err="1" smtClean="0"/>
              <a:t>forms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řeklad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             </a:t>
            </a:r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       </a:t>
            </a:r>
          </a:p>
          <a:p>
            <a:r>
              <a:rPr lang="cs-CZ" dirty="0"/>
              <a:t>h</a:t>
            </a:r>
            <a:r>
              <a:rPr lang="cs-CZ" dirty="0" smtClean="0"/>
              <a:t>e has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á mám </a:t>
            </a:r>
          </a:p>
          <a:p>
            <a:r>
              <a:rPr lang="cs-CZ" dirty="0"/>
              <a:t>t</a:t>
            </a:r>
            <a:r>
              <a:rPr lang="cs-CZ" dirty="0" smtClean="0"/>
              <a:t>y máš</a:t>
            </a:r>
          </a:p>
          <a:p>
            <a:r>
              <a:rPr lang="cs-CZ" dirty="0"/>
              <a:t>o</a:t>
            </a:r>
            <a:r>
              <a:rPr lang="cs-CZ" dirty="0" smtClean="0"/>
              <a:t>n má</a:t>
            </a:r>
          </a:p>
          <a:p>
            <a:r>
              <a:rPr lang="cs-CZ" dirty="0" smtClean="0"/>
              <a:t>ona má</a:t>
            </a:r>
          </a:p>
          <a:p>
            <a:r>
              <a:rPr lang="cs-CZ" dirty="0"/>
              <a:t>o</a:t>
            </a:r>
            <a:r>
              <a:rPr lang="cs-CZ" dirty="0" smtClean="0"/>
              <a:t>no má</a:t>
            </a:r>
          </a:p>
          <a:p>
            <a:r>
              <a:rPr lang="cs-CZ" dirty="0"/>
              <a:t>m</a:t>
            </a:r>
            <a:r>
              <a:rPr lang="cs-CZ" dirty="0" smtClean="0"/>
              <a:t>y máme</a:t>
            </a:r>
          </a:p>
          <a:p>
            <a:r>
              <a:rPr lang="cs-CZ" dirty="0"/>
              <a:t>v</a:t>
            </a:r>
            <a:r>
              <a:rPr lang="cs-CZ" dirty="0" smtClean="0"/>
              <a:t>y máte</a:t>
            </a:r>
          </a:p>
          <a:p>
            <a:r>
              <a:rPr lang="cs-CZ" dirty="0" smtClean="0"/>
              <a:t>oni mají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869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´ve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h</a:t>
            </a:r>
            <a:r>
              <a:rPr lang="cs-CZ" dirty="0" err="1" smtClean="0"/>
              <a:t>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i</a:t>
            </a:r>
            <a:r>
              <a:rPr lang="cs-CZ" dirty="0" err="1" smtClean="0"/>
              <a:t>t´s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e´ve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1985" y="2449483"/>
            <a:ext cx="4035829" cy="3025833"/>
          </a:xfrm>
        </p:spPr>
      </p:pic>
    </p:spTree>
    <p:extLst>
      <p:ext uri="{BB962C8B-B14F-4D97-AF65-F5344CB8AC3E}">
        <p14:creationId xmlns:p14="http://schemas.microsoft.com/office/powerpoint/2010/main" val="3482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908720"/>
            <a:ext cx="4751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and has </a:t>
            </a:r>
            <a:r>
              <a:rPr lang="cs-CZ" sz="2400" dirty="0" err="1" smtClean="0"/>
              <a:t>got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00808"/>
            <a:ext cx="5894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……………………… a </a:t>
            </a:r>
            <a:r>
              <a:rPr lang="cs-CZ" sz="2800" dirty="0" err="1" smtClean="0"/>
              <a:t>new</a:t>
            </a:r>
            <a:r>
              <a:rPr lang="cs-CZ" sz="2800" dirty="0" smtClean="0"/>
              <a:t> bike.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555" y="1556792"/>
            <a:ext cx="1242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h</a:t>
            </a:r>
            <a:r>
              <a:rPr lang="cs-CZ" sz="2800" dirty="0" smtClean="0">
                <a:solidFill>
                  <a:srgbClr val="FF0000"/>
                </a:solidFill>
              </a:rPr>
              <a:t>as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42171" y="2250637"/>
            <a:ext cx="4186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 ……………….. a nice </a:t>
            </a:r>
            <a:r>
              <a:rPr lang="cs-CZ" sz="2800" dirty="0" err="1" smtClean="0"/>
              <a:t>bag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12248" y="2131238"/>
            <a:ext cx="1514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h</a:t>
            </a:r>
            <a:r>
              <a:rPr lang="cs-CZ" sz="2800" dirty="0" err="1" smtClean="0">
                <a:solidFill>
                  <a:srgbClr val="FF0000"/>
                </a:solidFill>
              </a:rPr>
              <a:t>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42171" y="2924944"/>
            <a:ext cx="4959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 </a:t>
            </a:r>
            <a:r>
              <a:rPr lang="cs-CZ" sz="2800" dirty="0" err="1" smtClean="0"/>
              <a:t>mum</a:t>
            </a:r>
            <a:r>
              <a:rPr lang="cs-CZ" sz="2800" dirty="0" smtClean="0"/>
              <a:t> …………………..a </a:t>
            </a:r>
            <a:r>
              <a:rPr lang="cs-CZ" sz="2800" dirty="0" err="1" smtClean="0"/>
              <a:t>present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0436" y="2803775"/>
            <a:ext cx="1243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h</a:t>
            </a:r>
            <a:r>
              <a:rPr lang="cs-CZ" sz="2800" dirty="0" smtClean="0">
                <a:solidFill>
                  <a:srgbClr val="FF0000"/>
                </a:solidFill>
              </a:rPr>
              <a:t>as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07802" y="3561532"/>
            <a:ext cx="2969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………………….a </a:t>
            </a:r>
            <a:r>
              <a:rPr lang="cs-CZ" sz="2800" dirty="0" err="1" smtClean="0"/>
              <a:t>cat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46188" y="3363959"/>
            <a:ext cx="1514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h</a:t>
            </a:r>
            <a:r>
              <a:rPr lang="cs-CZ" sz="2800" dirty="0" err="1" smtClean="0">
                <a:solidFill>
                  <a:srgbClr val="FF0000"/>
                </a:solidFill>
              </a:rPr>
              <a:t>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88586" y="4180412"/>
            <a:ext cx="39128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…………………</a:t>
            </a:r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dogs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39844" y="3996542"/>
            <a:ext cx="1514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h</a:t>
            </a:r>
            <a:r>
              <a:rPr lang="cs-CZ" sz="2800" dirty="0" err="1" smtClean="0">
                <a:solidFill>
                  <a:srgbClr val="FF0000"/>
                </a:solidFill>
              </a:rPr>
              <a:t>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07802" y="4703632"/>
            <a:ext cx="37203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</a:t>
            </a:r>
            <a:r>
              <a:rPr lang="cs-CZ" sz="2800" dirty="0" smtClean="0"/>
              <a:t> ……………..</a:t>
            </a:r>
            <a:r>
              <a:rPr lang="cs-CZ" sz="2800" dirty="0" err="1" smtClean="0"/>
              <a:t>black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46188" y="4607972"/>
            <a:ext cx="12434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h</a:t>
            </a:r>
            <a:r>
              <a:rPr lang="cs-CZ" sz="2800" dirty="0" smtClean="0">
                <a:solidFill>
                  <a:srgbClr val="FF0000"/>
                </a:solidFill>
              </a:rPr>
              <a:t>as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42171" y="5226852"/>
            <a:ext cx="4397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……………….a </a:t>
            </a:r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class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20012" y="5179697"/>
            <a:ext cx="1432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h</a:t>
            </a:r>
            <a:r>
              <a:rPr lang="cs-CZ" sz="2800" dirty="0" err="1" smtClean="0">
                <a:solidFill>
                  <a:srgbClr val="FF0000"/>
                </a:solidFill>
              </a:rPr>
              <a:t>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25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1" grpId="0"/>
      <p:bldP spid="13" grpId="0"/>
      <p:bldP spid="15" grpId="0"/>
      <p:bldP spid="17" grpId="0"/>
      <p:bldP spid="19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Nick ………………..a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……………..a </a:t>
            </a:r>
            <a:r>
              <a:rPr lang="cs-CZ" dirty="0" err="1" smtClean="0"/>
              <a:t>new</a:t>
            </a:r>
            <a:r>
              <a:rPr lang="cs-CZ" dirty="0" smtClean="0"/>
              <a:t> car.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…………..a </a:t>
            </a:r>
            <a:r>
              <a:rPr lang="cs-CZ" dirty="0" err="1" smtClean="0"/>
              <a:t>flower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………………a </a:t>
            </a:r>
            <a:r>
              <a:rPr lang="cs-CZ" dirty="0" err="1" smtClean="0"/>
              <a:t>guitar</a:t>
            </a:r>
            <a:r>
              <a:rPr lang="cs-CZ" dirty="0" smtClean="0"/>
              <a:t>.</a:t>
            </a:r>
          </a:p>
          <a:p>
            <a:r>
              <a:rPr lang="cs-CZ" dirty="0" smtClean="0"/>
              <a:t>William ………….an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…………….an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cousin</a:t>
            </a:r>
            <a:r>
              <a:rPr lang="cs-CZ" dirty="0" smtClean="0"/>
              <a:t> ……….a </a:t>
            </a:r>
            <a:r>
              <a:rPr lang="cs-CZ" dirty="0" err="1" smtClean="0"/>
              <a:t>monkey-toy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Dad</a:t>
            </a:r>
            <a:r>
              <a:rPr lang="cs-CZ" dirty="0" smtClean="0"/>
              <a:t> …………...a </a:t>
            </a:r>
            <a:r>
              <a:rPr lang="cs-CZ" dirty="0" err="1" smtClean="0"/>
              <a:t>magazine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83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Nick</a:t>
            </a:r>
            <a:r>
              <a:rPr lang="cs-CZ" dirty="0" err="1" smtClean="0">
                <a:solidFill>
                  <a:srgbClr val="FF0000"/>
                </a:solidFill>
              </a:rPr>
              <a:t>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>
                <a:solidFill>
                  <a:srgbClr val="FF0000"/>
                </a:solidFill>
              </a:rPr>
              <a:t>´ ve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new</a:t>
            </a:r>
            <a:r>
              <a:rPr lang="cs-CZ" dirty="0" smtClean="0"/>
              <a:t> car.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´s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flower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´ve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guitar</a:t>
            </a:r>
            <a:r>
              <a:rPr lang="cs-CZ" dirty="0" smtClean="0"/>
              <a:t>.</a:t>
            </a:r>
          </a:p>
          <a:p>
            <a:r>
              <a:rPr lang="cs-CZ" dirty="0" smtClean="0"/>
              <a:t>William </a:t>
            </a:r>
            <a:r>
              <a:rPr lang="cs-CZ" dirty="0" smtClean="0">
                <a:solidFill>
                  <a:srgbClr val="FF0000"/>
                </a:solidFill>
              </a:rPr>
              <a:t>´s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smtClean="0">
                <a:solidFill>
                  <a:srgbClr val="FF0000"/>
                </a:solidFill>
              </a:rPr>
              <a:t>´ve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cousin</a:t>
            </a:r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´s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monkey-toy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´s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magazine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12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922365"/>
            <a:ext cx="3799310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Complete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sentences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45585"/>
            <a:ext cx="31960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g</a:t>
            </a:r>
            <a:r>
              <a:rPr lang="cs-CZ" sz="2800" dirty="0" err="1" smtClean="0"/>
              <a:t>ot</a:t>
            </a:r>
            <a:r>
              <a:rPr lang="cs-CZ" sz="2800" dirty="0" smtClean="0"/>
              <a:t>/ I/ </a:t>
            </a:r>
            <a:r>
              <a:rPr lang="cs-CZ" sz="2800" dirty="0" err="1" smtClean="0"/>
              <a:t>have</a:t>
            </a:r>
            <a:r>
              <a:rPr lang="cs-CZ" sz="2800" dirty="0" smtClean="0"/>
              <a:t> /</a:t>
            </a:r>
            <a:r>
              <a:rPr lang="cs-CZ" sz="2800" dirty="0" err="1" smtClean="0"/>
              <a:t>ruler</a:t>
            </a:r>
            <a:r>
              <a:rPr lang="cs-CZ" sz="2800" dirty="0" smtClean="0"/>
              <a:t>/ 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230415"/>
            <a:ext cx="4185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…………………………………………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12148" y="2015135"/>
            <a:ext cx="2693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r>
              <a:rPr lang="cs-CZ" sz="2800" dirty="0" smtClean="0">
                <a:solidFill>
                  <a:srgbClr val="FF0000"/>
                </a:solidFill>
              </a:rPr>
              <a:t> a </a:t>
            </a:r>
            <a:r>
              <a:rPr lang="cs-CZ" sz="2800" dirty="0" err="1" smtClean="0">
                <a:solidFill>
                  <a:srgbClr val="FF0000"/>
                </a:solidFill>
              </a:rPr>
              <a:t>ruler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12148" y="2753635"/>
            <a:ext cx="4867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s</a:t>
            </a:r>
            <a:r>
              <a:rPr lang="cs-CZ" sz="2800" dirty="0" err="1" smtClean="0"/>
              <a:t>he</a:t>
            </a:r>
            <a:r>
              <a:rPr lang="cs-CZ" sz="2800" dirty="0" smtClean="0"/>
              <a:t> / a/ </a:t>
            </a:r>
            <a:r>
              <a:rPr lang="cs-CZ" sz="2800" dirty="0" err="1" smtClean="0"/>
              <a:t>teacher</a:t>
            </a:r>
            <a:r>
              <a:rPr lang="cs-CZ" sz="2800" dirty="0" smtClean="0"/>
              <a:t>/ </a:t>
            </a:r>
            <a:r>
              <a:rPr lang="cs-CZ" sz="2800" dirty="0" err="1" smtClean="0"/>
              <a:t>got</a:t>
            </a:r>
            <a:r>
              <a:rPr lang="cs-CZ" sz="2800" dirty="0" smtClean="0"/>
              <a:t> / </a:t>
            </a:r>
            <a:r>
              <a:rPr lang="cs-CZ" sz="2800" dirty="0" err="1" smtClean="0"/>
              <a:t>new</a:t>
            </a:r>
            <a:r>
              <a:rPr lang="cs-CZ" sz="2800" dirty="0" smtClean="0"/>
              <a:t>/ has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27787" y="3322177"/>
            <a:ext cx="4061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She</a:t>
            </a:r>
            <a:r>
              <a:rPr lang="cs-CZ" sz="2800" dirty="0" smtClean="0">
                <a:solidFill>
                  <a:srgbClr val="FF0000"/>
                </a:solidFill>
              </a:rPr>
              <a:t> has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r>
              <a:rPr lang="cs-CZ" sz="2800" dirty="0" smtClean="0">
                <a:solidFill>
                  <a:srgbClr val="FF0000"/>
                </a:solidFill>
              </a:rPr>
              <a:t> a </a:t>
            </a:r>
            <a:r>
              <a:rPr lang="cs-CZ" sz="2800" dirty="0" err="1" smtClean="0">
                <a:solidFill>
                  <a:srgbClr val="FF0000"/>
                </a:solidFill>
              </a:rPr>
              <a:t>new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teacher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12148" y="3583787"/>
            <a:ext cx="4113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..........................................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49225" y="4175502"/>
            <a:ext cx="4088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/ a/ </a:t>
            </a:r>
            <a:r>
              <a:rPr lang="cs-CZ" sz="2800" dirty="0" err="1" smtClean="0"/>
              <a:t>have</a:t>
            </a:r>
            <a:r>
              <a:rPr lang="cs-CZ" sz="2800" dirty="0" smtClean="0"/>
              <a:t> / </a:t>
            </a:r>
            <a:r>
              <a:rPr lang="cs-CZ" sz="2800" dirty="0" err="1" smtClean="0"/>
              <a:t>horse</a:t>
            </a:r>
            <a:r>
              <a:rPr lang="cs-CZ" sz="2800" dirty="0" smtClean="0"/>
              <a:t> / </a:t>
            </a:r>
            <a:r>
              <a:rPr lang="cs-CZ" sz="2800" dirty="0" err="1" smtClean="0"/>
              <a:t>got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7787" y="4992951"/>
            <a:ext cx="4094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………………………………………..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27787" y="4698722"/>
            <a:ext cx="35370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They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got</a:t>
            </a:r>
            <a:r>
              <a:rPr lang="cs-CZ" sz="2800" dirty="0" smtClean="0">
                <a:solidFill>
                  <a:srgbClr val="FF0000"/>
                </a:solidFill>
              </a:rPr>
              <a:t> a </a:t>
            </a:r>
            <a:r>
              <a:rPr lang="cs-CZ" sz="2800" dirty="0" err="1" smtClean="0">
                <a:solidFill>
                  <a:srgbClr val="FF0000"/>
                </a:solidFill>
              </a:rPr>
              <a:t>horse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625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354184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377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Časování to have got - klad</vt:lpstr>
      <vt:lpstr>Short form</vt:lpstr>
      <vt:lpstr>Prezentace aplikace PowerPoint</vt:lpstr>
      <vt:lpstr>Write short forms:</vt:lpstr>
      <vt:lpstr>Řešení: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15</cp:revision>
  <dcterms:created xsi:type="dcterms:W3CDTF">2012-03-27T19:33:04Z</dcterms:created>
  <dcterms:modified xsi:type="dcterms:W3CDTF">2012-04-02T13:24:42Z</dcterms:modified>
</cp:coreProperties>
</file>