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6525167"/>
              </p:ext>
            </p:extLst>
          </p:nvPr>
        </p:nvGraphicFramePr>
        <p:xfrm>
          <a:off x="1665288" y="2414588"/>
          <a:ext cx="5813425" cy="2825929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Marcela Götzová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VY_32_Inovace_3288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To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have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got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– otázka, krátké odpovědi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To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have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got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Anglický jazyk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5.B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5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názorně vysvětluje a procvičuje časování slovesa to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have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got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v otázce  a krátkých odpovědích.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3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Žák v ústním i písemném projevu ovládá časování slovesa mít, tvorbu otázky, věty záporné i oznamovací, zkrácené tvary.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0859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smtClean="0"/>
              <a:t>Časování to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- otázka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r>
              <a:rPr lang="cs-CZ" dirty="0" err="1" smtClean="0"/>
              <a:t>Have</a:t>
            </a:r>
            <a:r>
              <a:rPr lang="cs-CZ" dirty="0" smtClean="0"/>
              <a:t> I  </a:t>
            </a:r>
            <a:r>
              <a:rPr lang="cs-CZ" dirty="0" err="1" smtClean="0"/>
              <a:t>got</a:t>
            </a:r>
            <a:r>
              <a:rPr lang="cs-CZ" dirty="0" smtClean="0"/>
              <a:t> …?                            </a:t>
            </a:r>
          </a:p>
          <a:p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 </a:t>
            </a:r>
            <a:r>
              <a:rPr lang="cs-CZ" dirty="0" err="1" smtClean="0"/>
              <a:t>got</a:t>
            </a:r>
            <a:r>
              <a:rPr lang="cs-CZ" dirty="0" smtClean="0"/>
              <a:t> …?</a:t>
            </a:r>
          </a:p>
          <a:p>
            <a:r>
              <a:rPr lang="cs-CZ" dirty="0" smtClean="0"/>
              <a:t>Has he  </a:t>
            </a:r>
            <a:r>
              <a:rPr lang="cs-CZ" dirty="0" err="1" smtClean="0"/>
              <a:t>got</a:t>
            </a:r>
            <a:r>
              <a:rPr lang="cs-CZ" dirty="0" smtClean="0"/>
              <a:t> …?</a:t>
            </a:r>
          </a:p>
          <a:p>
            <a:r>
              <a:rPr lang="cs-CZ" dirty="0" smtClean="0"/>
              <a:t>Has </a:t>
            </a:r>
            <a:r>
              <a:rPr lang="cs-CZ" dirty="0" err="1" smtClean="0"/>
              <a:t>she</a:t>
            </a:r>
            <a:r>
              <a:rPr lang="cs-CZ" dirty="0" smtClean="0"/>
              <a:t>  </a:t>
            </a:r>
            <a:r>
              <a:rPr lang="cs-CZ" dirty="0" err="1" smtClean="0"/>
              <a:t>got</a:t>
            </a:r>
            <a:r>
              <a:rPr lang="cs-CZ" dirty="0" smtClean="0"/>
              <a:t> …?</a:t>
            </a:r>
          </a:p>
          <a:p>
            <a:r>
              <a:rPr lang="cs-CZ" dirty="0" smtClean="0"/>
              <a:t>Has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…?</a:t>
            </a:r>
          </a:p>
          <a:p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…?</a:t>
            </a:r>
          </a:p>
          <a:p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…?</a:t>
            </a:r>
          </a:p>
          <a:p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…?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Mám  já …?</a:t>
            </a:r>
          </a:p>
          <a:p>
            <a:r>
              <a:rPr lang="cs-CZ" dirty="0" smtClean="0"/>
              <a:t>Máš ty …?</a:t>
            </a:r>
          </a:p>
          <a:p>
            <a:r>
              <a:rPr lang="cs-CZ" dirty="0" smtClean="0"/>
              <a:t>Má on …?</a:t>
            </a:r>
          </a:p>
          <a:p>
            <a:r>
              <a:rPr lang="cs-CZ" dirty="0" smtClean="0"/>
              <a:t>Má ona …?</a:t>
            </a:r>
          </a:p>
          <a:p>
            <a:r>
              <a:rPr lang="cs-CZ" dirty="0" smtClean="0"/>
              <a:t>Má ono/to …?</a:t>
            </a:r>
          </a:p>
          <a:p>
            <a:r>
              <a:rPr lang="cs-CZ" dirty="0" smtClean="0"/>
              <a:t>Máme my …?</a:t>
            </a:r>
          </a:p>
          <a:p>
            <a:r>
              <a:rPr lang="cs-CZ" dirty="0" smtClean="0"/>
              <a:t>Máte  vy …?</a:t>
            </a:r>
          </a:p>
          <a:p>
            <a:r>
              <a:rPr lang="cs-CZ" dirty="0" smtClean="0"/>
              <a:t>Mají oni …?</a:t>
            </a:r>
          </a:p>
        </p:txBody>
      </p:sp>
    </p:spTree>
    <p:extLst>
      <p:ext uri="{BB962C8B-B14F-4D97-AF65-F5344CB8AC3E}">
        <p14:creationId xmlns:p14="http://schemas.microsoft.com/office/powerpoint/2010/main" val="2402714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ln>
            <a:solidFill>
              <a:srgbClr val="7030A0"/>
            </a:solidFill>
          </a:ln>
        </p:spPr>
        <p:txBody>
          <a:bodyPr/>
          <a:lstStyle/>
          <a:p>
            <a:r>
              <a:rPr lang="cs-CZ" dirty="0" smtClean="0"/>
              <a:t>Krátké odpovědi 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ln>
            <a:solidFill>
              <a:schemeClr val="accent2">
                <a:lumMod val="75000"/>
              </a:schemeClr>
            </a:solidFill>
          </a:ln>
        </p:spPr>
        <p:txBody>
          <a:bodyPr/>
          <a:lstStyle/>
          <a:p>
            <a:r>
              <a:rPr lang="cs-CZ" dirty="0" smtClean="0"/>
              <a:t>Odpovědi kladné 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/>
          <a:lstStyle/>
          <a:p>
            <a:r>
              <a:rPr lang="cs-CZ" dirty="0" err="1" smtClean="0"/>
              <a:t>Yes</a:t>
            </a:r>
            <a:r>
              <a:rPr lang="cs-CZ" dirty="0" smtClean="0"/>
              <a:t>, I </a:t>
            </a:r>
            <a:r>
              <a:rPr lang="cs-CZ" dirty="0" err="1" smtClean="0"/>
              <a:t>have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Yes</a:t>
            </a:r>
            <a:r>
              <a:rPr lang="cs-CZ" dirty="0" smtClean="0"/>
              <a:t>, he has.</a:t>
            </a:r>
          </a:p>
          <a:p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she</a:t>
            </a:r>
            <a:r>
              <a:rPr lang="cs-CZ" dirty="0" smtClean="0"/>
              <a:t> has.</a:t>
            </a:r>
          </a:p>
          <a:p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it</a:t>
            </a:r>
            <a:r>
              <a:rPr lang="cs-CZ" dirty="0" smtClean="0"/>
              <a:t> has.</a:t>
            </a:r>
          </a:p>
          <a:p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3"/>
          </p:nvPr>
        </p:nvSpPr>
        <p:spPr>
          <a:ln>
            <a:solidFill>
              <a:schemeClr val="accent2">
                <a:lumMod val="75000"/>
              </a:schemeClr>
            </a:solidFill>
          </a:ln>
        </p:spPr>
        <p:txBody>
          <a:bodyPr/>
          <a:lstStyle/>
          <a:p>
            <a:r>
              <a:rPr lang="cs-CZ" dirty="0" smtClean="0"/>
              <a:t>Odpovědi záporné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4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r>
              <a:rPr lang="cs-CZ" dirty="0" smtClean="0"/>
              <a:t>No, I </a:t>
            </a:r>
            <a:r>
              <a:rPr lang="cs-CZ" dirty="0" err="1" smtClean="0"/>
              <a:t>haven´t</a:t>
            </a:r>
            <a:r>
              <a:rPr lang="cs-CZ" dirty="0" smtClean="0"/>
              <a:t> .</a:t>
            </a:r>
            <a:endParaRPr lang="cs-CZ" dirty="0"/>
          </a:p>
          <a:p>
            <a:r>
              <a:rPr lang="cs-CZ" dirty="0" smtClean="0"/>
              <a:t>No, </a:t>
            </a: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 smtClean="0"/>
              <a:t>haven´t</a:t>
            </a:r>
            <a:r>
              <a:rPr lang="cs-CZ" dirty="0" smtClean="0"/>
              <a:t>.</a:t>
            </a:r>
            <a:endParaRPr lang="cs-CZ" dirty="0"/>
          </a:p>
          <a:p>
            <a:r>
              <a:rPr lang="cs-CZ" dirty="0" smtClean="0"/>
              <a:t>No, </a:t>
            </a:r>
            <a:r>
              <a:rPr lang="cs-CZ" dirty="0"/>
              <a:t>he </a:t>
            </a:r>
            <a:r>
              <a:rPr lang="cs-CZ" dirty="0" err="1" smtClean="0"/>
              <a:t>hasn´t</a:t>
            </a:r>
            <a:r>
              <a:rPr lang="cs-CZ" dirty="0" smtClean="0"/>
              <a:t>.</a:t>
            </a:r>
            <a:endParaRPr lang="cs-CZ" dirty="0"/>
          </a:p>
          <a:p>
            <a:r>
              <a:rPr lang="cs-CZ" dirty="0" smtClean="0"/>
              <a:t>No, </a:t>
            </a:r>
            <a:r>
              <a:rPr lang="cs-CZ" dirty="0" err="1"/>
              <a:t>she</a:t>
            </a:r>
            <a:r>
              <a:rPr lang="cs-CZ" dirty="0"/>
              <a:t> </a:t>
            </a:r>
            <a:r>
              <a:rPr lang="cs-CZ" dirty="0" err="1"/>
              <a:t>hasn´t</a:t>
            </a:r>
            <a:r>
              <a:rPr lang="cs-CZ" dirty="0"/>
              <a:t>.</a:t>
            </a:r>
          </a:p>
          <a:p>
            <a:r>
              <a:rPr lang="cs-CZ" dirty="0" smtClean="0"/>
              <a:t>No, </a:t>
            </a:r>
            <a:r>
              <a:rPr lang="cs-CZ" dirty="0" err="1"/>
              <a:t>it</a:t>
            </a:r>
            <a:r>
              <a:rPr lang="cs-CZ" dirty="0"/>
              <a:t> </a:t>
            </a:r>
            <a:r>
              <a:rPr lang="cs-CZ" dirty="0" err="1"/>
              <a:t>hasn´t</a:t>
            </a:r>
            <a:r>
              <a:rPr lang="cs-CZ" dirty="0"/>
              <a:t>.</a:t>
            </a:r>
          </a:p>
          <a:p>
            <a:r>
              <a:rPr lang="cs-CZ" dirty="0" smtClean="0"/>
              <a:t>No, </a:t>
            </a:r>
            <a:r>
              <a:rPr lang="cs-CZ" dirty="0" err="1"/>
              <a:t>we</a:t>
            </a:r>
            <a:r>
              <a:rPr lang="cs-CZ" dirty="0"/>
              <a:t> </a:t>
            </a:r>
            <a:r>
              <a:rPr lang="cs-CZ" dirty="0" err="1"/>
              <a:t>haven´t</a:t>
            </a:r>
            <a:r>
              <a:rPr lang="cs-CZ" dirty="0"/>
              <a:t>.</a:t>
            </a:r>
          </a:p>
          <a:p>
            <a:r>
              <a:rPr lang="cs-CZ" dirty="0" smtClean="0"/>
              <a:t>No, </a:t>
            </a: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haven´t</a:t>
            </a:r>
            <a:r>
              <a:rPr lang="cs-CZ" dirty="0"/>
              <a:t>.</a:t>
            </a:r>
          </a:p>
          <a:p>
            <a:r>
              <a:rPr lang="cs-CZ" dirty="0" smtClean="0"/>
              <a:t>No,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/>
              <a:t>haven´t</a:t>
            </a:r>
            <a:r>
              <a:rPr lang="cs-CZ" dirty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58322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err="1" smtClean="0"/>
              <a:t>Give</a:t>
            </a:r>
            <a:r>
              <a:rPr lang="cs-CZ" dirty="0" smtClean="0"/>
              <a:t> a </a:t>
            </a:r>
            <a:r>
              <a:rPr lang="cs-CZ" dirty="0" err="1" smtClean="0"/>
              <a:t>short</a:t>
            </a:r>
            <a:r>
              <a:rPr lang="cs-CZ" dirty="0" smtClean="0"/>
              <a:t> </a:t>
            </a:r>
            <a:r>
              <a:rPr lang="cs-CZ" dirty="0" err="1" smtClean="0"/>
              <a:t>answer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1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a </a:t>
            </a:r>
            <a:r>
              <a:rPr lang="cs-CZ" dirty="0" err="1" smtClean="0"/>
              <a:t>doll</a:t>
            </a:r>
            <a:r>
              <a:rPr lang="cs-CZ" dirty="0" smtClean="0"/>
              <a:t> ? </a:t>
            </a:r>
          </a:p>
          <a:p>
            <a:endParaRPr lang="cs-CZ" dirty="0"/>
          </a:p>
          <a:p>
            <a:r>
              <a:rPr lang="cs-CZ" dirty="0" smtClean="0"/>
              <a:t>Has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mum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English</a:t>
            </a:r>
            <a:r>
              <a:rPr lang="cs-CZ" dirty="0" smtClean="0"/>
              <a:t> </a:t>
            </a:r>
            <a:r>
              <a:rPr lang="cs-CZ" dirty="0" err="1" smtClean="0"/>
              <a:t>friend</a:t>
            </a:r>
            <a:r>
              <a:rPr lang="cs-CZ" dirty="0" smtClean="0"/>
              <a:t>?</a:t>
            </a:r>
          </a:p>
          <a:p>
            <a:endParaRPr lang="cs-CZ" dirty="0"/>
          </a:p>
          <a:p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all</a:t>
            </a:r>
            <a:r>
              <a:rPr lang="cs-CZ" dirty="0" smtClean="0"/>
              <a:t> </a:t>
            </a:r>
            <a:r>
              <a:rPr lang="cs-CZ" dirty="0" err="1" smtClean="0"/>
              <a:t>pupils</a:t>
            </a:r>
            <a:r>
              <a:rPr lang="cs-CZ" dirty="0" smtClean="0"/>
              <a:t> 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err="1" smtClean="0"/>
              <a:t>skirts</a:t>
            </a:r>
            <a:r>
              <a:rPr lang="cs-CZ" dirty="0" smtClean="0"/>
              <a:t>?</a:t>
            </a:r>
          </a:p>
          <a:p>
            <a:r>
              <a:rPr lang="cs-CZ" dirty="0" smtClean="0"/>
              <a:t>Has </a:t>
            </a:r>
            <a:r>
              <a:rPr lang="cs-CZ" dirty="0" err="1" smtClean="0"/>
              <a:t>the</a:t>
            </a:r>
            <a:r>
              <a:rPr lang="cs-CZ" dirty="0" smtClean="0"/>
              <a:t> sun </a:t>
            </a:r>
            <a:r>
              <a:rPr lang="cs-CZ" dirty="0" err="1" smtClean="0"/>
              <a:t>got</a:t>
            </a:r>
            <a:r>
              <a:rPr lang="cs-CZ" dirty="0" smtClean="0"/>
              <a:t> blue </a:t>
            </a:r>
            <a:r>
              <a:rPr lang="cs-CZ" dirty="0" err="1" smtClean="0"/>
              <a:t>colour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2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r>
              <a:rPr lang="cs-CZ" dirty="0" err="1" smtClean="0"/>
              <a:t>Yes</a:t>
            </a:r>
            <a:r>
              <a:rPr lang="cs-CZ" dirty="0" smtClean="0"/>
              <a:t>, I </a:t>
            </a:r>
            <a:r>
              <a:rPr lang="cs-CZ" dirty="0" err="1" smtClean="0"/>
              <a:t>have</a:t>
            </a:r>
            <a:r>
              <a:rPr lang="cs-CZ" dirty="0" smtClean="0"/>
              <a:t>.</a:t>
            </a:r>
          </a:p>
          <a:p>
            <a:r>
              <a:rPr lang="cs-CZ" dirty="0" smtClean="0"/>
              <a:t>No, I </a:t>
            </a:r>
            <a:r>
              <a:rPr lang="cs-CZ" dirty="0" err="1" smtClean="0"/>
              <a:t>haven´t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she</a:t>
            </a:r>
            <a:r>
              <a:rPr lang="cs-CZ" dirty="0" smtClean="0"/>
              <a:t> has.</a:t>
            </a:r>
          </a:p>
          <a:p>
            <a:r>
              <a:rPr lang="cs-CZ" dirty="0" smtClean="0"/>
              <a:t>No,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hasn´t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.</a:t>
            </a:r>
          </a:p>
          <a:p>
            <a:r>
              <a:rPr lang="cs-CZ" dirty="0" smtClean="0"/>
              <a:t>No,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haven´t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it</a:t>
            </a:r>
            <a:r>
              <a:rPr lang="cs-CZ" dirty="0" smtClean="0"/>
              <a:t> has.</a:t>
            </a:r>
          </a:p>
          <a:p>
            <a:r>
              <a:rPr lang="cs-CZ" dirty="0" smtClean="0"/>
              <a:t>No,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hasn´t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8596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1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a </a:t>
            </a:r>
            <a:r>
              <a:rPr lang="cs-CZ" dirty="0" err="1" smtClean="0"/>
              <a:t>doll</a:t>
            </a:r>
            <a:r>
              <a:rPr lang="cs-CZ" dirty="0" smtClean="0"/>
              <a:t> ? </a:t>
            </a:r>
          </a:p>
          <a:p>
            <a:endParaRPr lang="cs-CZ" dirty="0"/>
          </a:p>
          <a:p>
            <a:r>
              <a:rPr lang="cs-CZ" dirty="0" smtClean="0"/>
              <a:t>Has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mum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English</a:t>
            </a:r>
            <a:r>
              <a:rPr lang="cs-CZ" dirty="0" smtClean="0"/>
              <a:t> </a:t>
            </a:r>
            <a:r>
              <a:rPr lang="cs-CZ" dirty="0" err="1" smtClean="0"/>
              <a:t>friend</a:t>
            </a:r>
            <a:r>
              <a:rPr lang="cs-CZ" dirty="0" smtClean="0"/>
              <a:t>?</a:t>
            </a:r>
          </a:p>
          <a:p>
            <a:endParaRPr lang="cs-CZ" dirty="0"/>
          </a:p>
          <a:p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all</a:t>
            </a:r>
            <a:r>
              <a:rPr lang="cs-CZ" dirty="0" smtClean="0"/>
              <a:t> </a:t>
            </a:r>
            <a:r>
              <a:rPr lang="cs-CZ" dirty="0" err="1" smtClean="0"/>
              <a:t>pupils</a:t>
            </a:r>
            <a:r>
              <a:rPr lang="cs-CZ" dirty="0" smtClean="0"/>
              <a:t> 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err="1" smtClean="0"/>
              <a:t>skirts</a:t>
            </a:r>
            <a:r>
              <a:rPr lang="cs-CZ" dirty="0" smtClean="0"/>
              <a:t>?</a:t>
            </a:r>
          </a:p>
          <a:p>
            <a:r>
              <a:rPr lang="cs-CZ" dirty="0" smtClean="0"/>
              <a:t>Has </a:t>
            </a:r>
            <a:r>
              <a:rPr lang="cs-CZ" dirty="0" err="1" smtClean="0"/>
              <a:t>the</a:t>
            </a:r>
            <a:r>
              <a:rPr lang="cs-CZ" dirty="0" smtClean="0"/>
              <a:t> sun </a:t>
            </a:r>
            <a:r>
              <a:rPr lang="cs-CZ" dirty="0" err="1" smtClean="0"/>
              <a:t>got</a:t>
            </a:r>
            <a:r>
              <a:rPr lang="cs-CZ" dirty="0" smtClean="0"/>
              <a:t> blue </a:t>
            </a:r>
            <a:r>
              <a:rPr lang="cs-CZ" dirty="0" err="1" smtClean="0"/>
              <a:t>colour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2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r>
              <a:rPr lang="cs-CZ" dirty="0" err="1" smtClean="0">
                <a:solidFill>
                  <a:srgbClr val="FF0000"/>
                </a:solidFill>
              </a:rPr>
              <a:t>Yes</a:t>
            </a:r>
            <a:r>
              <a:rPr lang="cs-CZ" dirty="0" smtClean="0">
                <a:solidFill>
                  <a:srgbClr val="FF0000"/>
                </a:solidFill>
              </a:rPr>
              <a:t>, I </a:t>
            </a:r>
            <a:r>
              <a:rPr lang="cs-CZ" dirty="0" err="1" smtClean="0">
                <a:solidFill>
                  <a:srgbClr val="FF0000"/>
                </a:solidFill>
              </a:rPr>
              <a:t>have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</a:p>
          <a:p>
            <a:r>
              <a:rPr lang="cs-CZ" dirty="0" smtClean="0"/>
              <a:t>No, I </a:t>
            </a:r>
            <a:r>
              <a:rPr lang="cs-CZ" dirty="0" err="1" smtClean="0"/>
              <a:t>haven´t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she</a:t>
            </a:r>
            <a:r>
              <a:rPr lang="cs-CZ" dirty="0" smtClean="0"/>
              <a:t> has.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No, </a:t>
            </a:r>
            <a:r>
              <a:rPr lang="cs-CZ" dirty="0" err="1" smtClean="0">
                <a:solidFill>
                  <a:srgbClr val="FF0000"/>
                </a:solidFill>
              </a:rPr>
              <a:t>she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hasn´t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.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No, </a:t>
            </a:r>
            <a:r>
              <a:rPr lang="cs-CZ" dirty="0" err="1" smtClean="0">
                <a:solidFill>
                  <a:srgbClr val="FF0000"/>
                </a:solidFill>
              </a:rPr>
              <a:t>they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haven´t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</a:p>
          <a:p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it</a:t>
            </a:r>
            <a:r>
              <a:rPr lang="cs-CZ" dirty="0" smtClean="0"/>
              <a:t> has.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No, </a:t>
            </a:r>
            <a:r>
              <a:rPr lang="cs-CZ" dirty="0" err="1" smtClean="0">
                <a:solidFill>
                  <a:srgbClr val="FF0000"/>
                </a:solidFill>
              </a:rPr>
              <a:t>it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hasn´t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5416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Make </a:t>
            </a:r>
            <a:r>
              <a:rPr lang="cs-CZ" dirty="0" err="1" smtClean="0">
                <a:solidFill>
                  <a:srgbClr val="002060"/>
                </a:solidFill>
              </a:rPr>
              <a:t>questions</a:t>
            </a:r>
            <a:r>
              <a:rPr lang="cs-CZ" dirty="0" smtClean="0">
                <a:solidFill>
                  <a:srgbClr val="002060"/>
                </a:solidFill>
              </a:rPr>
              <a:t>: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xfrm>
            <a:off x="467544" y="1628800"/>
            <a:ext cx="4038600" cy="4525963"/>
          </a:xfrm>
        </p:spPr>
        <p:txBody>
          <a:bodyPr>
            <a:normAutofit lnSpcReduction="10000"/>
          </a:bodyPr>
          <a:lstStyle/>
          <a:p>
            <a:r>
              <a:rPr lang="cs-CZ" dirty="0" err="1" smtClean="0"/>
              <a:t>pet</a:t>
            </a:r>
            <a:r>
              <a:rPr lang="cs-CZ" dirty="0" smtClean="0"/>
              <a:t>/</a:t>
            </a:r>
            <a:r>
              <a:rPr lang="cs-CZ" dirty="0" err="1" smtClean="0"/>
              <a:t>you</a:t>
            </a:r>
            <a:r>
              <a:rPr lang="cs-CZ" dirty="0" smtClean="0"/>
              <a:t>/</a:t>
            </a:r>
            <a:r>
              <a:rPr lang="cs-CZ" dirty="0" err="1" smtClean="0"/>
              <a:t>have</a:t>
            </a:r>
            <a:r>
              <a:rPr lang="cs-CZ" dirty="0" smtClean="0"/>
              <a:t>/a/</a:t>
            </a:r>
            <a:r>
              <a:rPr lang="cs-CZ" dirty="0" err="1" smtClean="0"/>
              <a:t>got</a:t>
            </a:r>
            <a:r>
              <a:rPr lang="cs-CZ" dirty="0" smtClean="0"/>
              <a:t>?</a:t>
            </a:r>
          </a:p>
          <a:p>
            <a:r>
              <a:rPr lang="cs-CZ" dirty="0" smtClean="0"/>
              <a:t>…………………………</a:t>
            </a:r>
          </a:p>
          <a:p>
            <a:r>
              <a:rPr lang="cs-CZ" dirty="0" err="1" smtClean="0"/>
              <a:t>it</a:t>
            </a:r>
            <a:r>
              <a:rPr lang="cs-CZ" dirty="0" smtClean="0"/>
              <a:t>/</a:t>
            </a:r>
            <a:r>
              <a:rPr lang="cs-CZ" dirty="0" err="1" smtClean="0"/>
              <a:t>got</a:t>
            </a:r>
            <a:r>
              <a:rPr lang="cs-CZ" dirty="0" smtClean="0"/>
              <a:t>/blue/has/</a:t>
            </a:r>
            <a:r>
              <a:rPr lang="cs-CZ" dirty="0" err="1" smtClean="0"/>
              <a:t>colour</a:t>
            </a:r>
            <a:r>
              <a:rPr lang="cs-CZ" dirty="0" smtClean="0"/>
              <a:t>?</a:t>
            </a:r>
          </a:p>
          <a:p>
            <a:r>
              <a:rPr lang="cs-CZ" dirty="0" smtClean="0"/>
              <a:t>…………………………</a:t>
            </a:r>
          </a:p>
          <a:p>
            <a:r>
              <a:rPr lang="cs-CZ" dirty="0" smtClean="0"/>
              <a:t>he/</a:t>
            </a:r>
            <a:r>
              <a:rPr lang="cs-CZ" dirty="0" err="1" smtClean="0"/>
              <a:t>got</a:t>
            </a:r>
            <a:r>
              <a:rPr lang="cs-CZ" dirty="0" smtClean="0"/>
              <a:t>/a/</a:t>
            </a:r>
            <a:r>
              <a:rPr lang="cs-CZ" dirty="0" err="1" smtClean="0"/>
              <a:t>brother</a:t>
            </a:r>
            <a:r>
              <a:rPr lang="cs-CZ" dirty="0" smtClean="0"/>
              <a:t>/has?</a:t>
            </a:r>
          </a:p>
          <a:p>
            <a:r>
              <a:rPr lang="cs-CZ" dirty="0" smtClean="0"/>
              <a:t>………………………….</a:t>
            </a:r>
          </a:p>
          <a:p>
            <a:r>
              <a:rPr lang="cs-CZ" dirty="0" err="1" smtClean="0"/>
              <a:t>have</a:t>
            </a:r>
            <a:r>
              <a:rPr lang="cs-CZ" dirty="0" smtClean="0"/>
              <a:t>/</a:t>
            </a:r>
            <a:r>
              <a:rPr lang="cs-CZ" dirty="0" err="1" smtClean="0"/>
              <a:t>got</a:t>
            </a:r>
            <a:r>
              <a:rPr lang="cs-CZ" dirty="0" smtClean="0"/>
              <a:t>/</a:t>
            </a:r>
            <a:r>
              <a:rPr lang="cs-CZ" dirty="0" err="1" smtClean="0"/>
              <a:t>we</a:t>
            </a:r>
            <a:r>
              <a:rPr lang="cs-CZ" dirty="0" smtClean="0"/>
              <a:t>/</a:t>
            </a:r>
            <a:r>
              <a:rPr lang="cs-CZ" dirty="0" err="1" smtClean="0"/>
              <a:t>ice-cream</a:t>
            </a:r>
            <a:r>
              <a:rPr lang="cs-CZ" dirty="0" smtClean="0"/>
              <a:t>/ </a:t>
            </a:r>
            <a:r>
              <a:rPr lang="cs-CZ" dirty="0" err="1" smtClean="0"/>
              <a:t>an</a:t>
            </a:r>
            <a:r>
              <a:rPr lang="cs-CZ" dirty="0" smtClean="0"/>
              <a:t>?</a:t>
            </a:r>
          </a:p>
          <a:p>
            <a:r>
              <a:rPr lang="cs-CZ" dirty="0" smtClean="0"/>
              <a:t>……………………………</a:t>
            </a:r>
          </a:p>
          <a:p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Emma/a/</a:t>
            </a:r>
            <a:r>
              <a:rPr lang="cs-CZ" dirty="0" err="1" smtClean="0"/>
              <a:t>bag</a:t>
            </a:r>
            <a:r>
              <a:rPr lang="cs-CZ" dirty="0" smtClean="0"/>
              <a:t>/has/</a:t>
            </a:r>
            <a:r>
              <a:rPr lang="cs-CZ" dirty="0" err="1" smtClean="0"/>
              <a:t>got</a:t>
            </a:r>
            <a:r>
              <a:rPr lang="cs-CZ" dirty="0" smtClean="0"/>
              <a:t>/?</a:t>
            </a:r>
          </a:p>
          <a:p>
            <a:pPr marL="0" indent="0">
              <a:buNone/>
            </a:pPr>
            <a:r>
              <a:rPr lang="cs-CZ" dirty="0" smtClean="0"/>
              <a:t>………………………..</a:t>
            </a:r>
          </a:p>
          <a:p>
            <a:pPr marL="0" indent="0">
              <a:buNone/>
            </a:pPr>
            <a:r>
              <a:rPr lang="cs-CZ" dirty="0" smtClean="0"/>
              <a:t>Třeboň/</a:t>
            </a:r>
            <a:r>
              <a:rPr lang="cs-CZ" dirty="0" err="1" smtClean="0"/>
              <a:t>schools</a:t>
            </a:r>
            <a:r>
              <a:rPr lang="cs-CZ" dirty="0" smtClean="0"/>
              <a:t>/</a:t>
            </a:r>
            <a:r>
              <a:rPr lang="cs-CZ" dirty="0" err="1" smtClean="0"/>
              <a:t>two</a:t>
            </a:r>
            <a:r>
              <a:rPr lang="cs-CZ" dirty="0" smtClean="0"/>
              <a:t>/</a:t>
            </a:r>
            <a:r>
              <a:rPr lang="cs-CZ" dirty="0" err="1" smtClean="0"/>
              <a:t>got</a:t>
            </a:r>
            <a:r>
              <a:rPr lang="cs-CZ" dirty="0" smtClean="0"/>
              <a:t>/</a:t>
            </a:r>
          </a:p>
          <a:p>
            <a:pPr marL="0" indent="0">
              <a:buNone/>
            </a:pPr>
            <a:r>
              <a:rPr lang="cs-CZ" dirty="0" smtClean="0"/>
              <a:t>has?</a:t>
            </a:r>
          </a:p>
          <a:p>
            <a:pPr marL="0" indent="0">
              <a:buNone/>
            </a:pPr>
            <a:r>
              <a:rPr lang="cs-CZ" dirty="0" smtClean="0"/>
              <a:t>………………………..</a:t>
            </a:r>
          </a:p>
          <a:p>
            <a:pPr marL="0" indent="0">
              <a:buNone/>
            </a:pPr>
            <a:r>
              <a:rPr lang="cs-CZ" dirty="0" err="1" smtClean="0"/>
              <a:t>got</a:t>
            </a:r>
            <a:r>
              <a:rPr lang="cs-CZ" dirty="0" smtClean="0"/>
              <a:t>/</a:t>
            </a:r>
            <a:r>
              <a:rPr lang="cs-CZ" dirty="0" err="1" smtClean="0"/>
              <a:t>have</a:t>
            </a:r>
            <a:r>
              <a:rPr lang="cs-CZ" dirty="0" smtClean="0"/>
              <a:t>/</a:t>
            </a:r>
            <a:r>
              <a:rPr lang="cs-CZ" dirty="0" err="1" smtClean="0"/>
              <a:t>they</a:t>
            </a:r>
            <a:r>
              <a:rPr lang="cs-CZ" dirty="0" smtClean="0"/>
              <a:t>/</a:t>
            </a:r>
            <a:r>
              <a:rPr lang="cs-CZ" dirty="0" err="1" smtClean="0"/>
              <a:t>football</a:t>
            </a:r>
            <a:r>
              <a:rPr lang="cs-CZ" dirty="0" smtClean="0"/>
              <a:t>/a/</a:t>
            </a:r>
          </a:p>
          <a:p>
            <a:pPr marL="0" indent="0">
              <a:buNone/>
            </a:pPr>
            <a:r>
              <a:rPr lang="cs-CZ" dirty="0" err="1" smtClean="0"/>
              <a:t>match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dirty="0" smtClean="0"/>
              <a:t>………………………..</a:t>
            </a: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558499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Řešení: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xfrm>
            <a:off x="467544" y="1628800"/>
            <a:ext cx="4038600" cy="4525963"/>
          </a:xfrm>
        </p:spPr>
        <p:txBody>
          <a:bodyPr>
            <a:normAutofit fontScale="92500" lnSpcReduction="10000"/>
          </a:bodyPr>
          <a:lstStyle/>
          <a:p>
            <a:r>
              <a:rPr lang="cs-CZ" dirty="0" err="1" smtClean="0"/>
              <a:t>pet</a:t>
            </a:r>
            <a:r>
              <a:rPr lang="cs-CZ" dirty="0" smtClean="0"/>
              <a:t>/</a:t>
            </a:r>
            <a:r>
              <a:rPr lang="cs-CZ" dirty="0" err="1" smtClean="0"/>
              <a:t>you</a:t>
            </a:r>
            <a:r>
              <a:rPr lang="cs-CZ" dirty="0" smtClean="0"/>
              <a:t>/</a:t>
            </a:r>
            <a:r>
              <a:rPr lang="cs-CZ" dirty="0" err="1" smtClean="0"/>
              <a:t>have</a:t>
            </a:r>
            <a:r>
              <a:rPr lang="cs-CZ" dirty="0" smtClean="0"/>
              <a:t>/a/</a:t>
            </a:r>
            <a:r>
              <a:rPr lang="cs-CZ" dirty="0" err="1" smtClean="0"/>
              <a:t>got</a:t>
            </a:r>
            <a:r>
              <a:rPr lang="cs-CZ" dirty="0" smtClean="0"/>
              <a:t>?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Have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you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got</a:t>
            </a:r>
            <a:r>
              <a:rPr lang="cs-CZ" dirty="0" smtClean="0">
                <a:solidFill>
                  <a:srgbClr val="FF0000"/>
                </a:solidFill>
              </a:rPr>
              <a:t> a </a:t>
            </a:r>
            <a:r>
              <a:rPr lang="cs-CZ" dirty="0" err="1" smtClean="0">
                <a:solidFill>
                  <a:srgbClr val="FF0000"/>
                </a:solidFill>
              </a:rPr>
              <a:t>pet</a:t>
            </a:r>
            <a:r>
              <a:rPr lang="cs-CZ" dirty="0" smtClean="0">
                <a:solidFill>
                  <a:srgbClr val="FF0000"/>
                </a:solidFill>
              </a:rPr>
              <a:t>?</a:t>
            </a:r>
          </a:p>
          <a:p>
            <a:r>
              <a:rPr lang="cs-CZ" dirty="0" err="1" smtClean="0"/>
              <a:t>it</a:t>
            </a:r>
            <a:r>
              <a:rPr lang="cs-CZ" dirty="0" smtClean="0"/>
              <a:t>/</a:t>
            </a:r>
            <a:r>
              <a:rPr lang="cs-CZ" dirty="0" err="1" smtClean="0"/>
              <a:t>got</a:t>
            </a:r>
            <a:r>
              <a:rPr lang="cs-CZ" dirty="0" smtClean="0"/>
              <a:t>/blue/has/</a:t>
            </a:r>
            <a:r>
              <a:rPr lang="cs-CZ" dirty="0" err="1" smtClean="0"/>
              <a:t>colour</a:t>
            </a:r>
            <a:r>
              <a:rPr lang="cs-CZ" dirty="0" smtClean="0"/>
              <a:t>?</a:t>
            </a:r>
          </a:p>
          <a:p>
            <a:r>
              <a:rPr lang="cs-CZ" dirty="0">
                <a:solidFill>
                  <a:srgbClr val="FF0000"/>
                </a:solidFill>
              </a:rPr>
              <a:t>H</a:t>
            </a:r>
            <a:r>
              <a:rPr lang="cs-CZ" dirty="0" smtClean="0">
                <a:solidFill>
                  <a:srgbClr val="FF0000"/>
                </a:solidFill>
              </a:rPr>
              <a:t>as </a:t>
            </a:r>
            <a:r>
              <a:rPr lang="cs-CZ" dirty="0" err="1" smtClean="0">
                <a:solidFill>
                  <a:srgbClr val="FF0000"/>
                </a:solidFill>
              </a:rPr>
              <a:t>it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got</a:t>
            </a:r>
            <a:r>
              <a:rPr lang="cs-CZ" dirty="0" smtClean="0">
                <a:solidFill>
                  <a:srgbClr val="FF0000"/>
                </a:solidFill>
              </a:rPr>
              <a:t> blue </a:t>
            </a:r>
            <a:r>
              <a:rPr lang="cs-CZ" dirty="0" err="1" smtClean="0">
                <a:solidFill>
                  <a:srgbClr val="FF0000"/>
                </a:solidFill>
              </a:rPr>
              <a:t>colour</a:t>
            </a:r>
            <a:r>
              <a:rPr lang="cs-CZ" dirty="0" smtClean="0">
                <a:solidFill>
                  <a:srgbClr val="FF0000"/>
                </a:solidFill>
              </a:rPr>
              <a:t>?</a:t>
            </a:r>
          </a:p>
          <a:p>
            <a:r>
              <a:rPr lang="cs-CZ" dirty="0" smtClean="0"/>
              <a:t>he/</a:t>
            </a:r>
            <a:r>
              <a:rPr lang="cs-CZ" dirty="0" err="1" smtClean="0"/>
              <a:t>got</a:t>
            </a:r>
            <a:r>
              <a:rPr lang="cs-CZ" dirty="0" smtClean="0"/>
              <a:t>/a/</a:t>
            </a:r>
            <a:r>
              <a:rPr lang="cs-CZ" dirty="0" err="1" smtClean="0"/>
              <a:t>brother</a:t>
            </a:r>
            <a:r>
              <a:rPr lang="cs-CZ" dirty="0" smtClean="0"/>
              <a:t>/has?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Has he </a:t>
            </a:r>
            <a:r>
              <a:rPr lang="cs-CZ" dirty="0" err="1" smtClean="0">
                <a:solidFill>
                  <a:srgbClr val="FF0000"/>
                </a:solidFill>
              </a:rPr>
              <a:t>got</a:t>
            </a:r>
            <a:r>
              <a:rPr lang="cs-CZ" dirty="0" smtClean="0">
                <a:solidFill>
                  <a:srgbClr val="FF0000"/>
                </a:solidFill>
              </a:rPr>
              <a:t> a </a:t>
            </a:r>
            <a:r>
              <a:rPr lang="cs-CZ" dirty="0" err="1" smtClean="0">
                <a:solidFill>
                  <a:srgbClr val="FF0000"/>
                </a:solidFill>
              </a:rPr>
              <a:t>brother</a:t>
            </a:r>
            <a:r>
              <a:rPr lang="cs-CZ" dirty="0" smtClean="0">
                <a:solidFill>
                  <a:srgbClr val="FF0000"/>
                </a:solidFill>
              </a:rPr>
              <a:t>?</a:t>
            </a:r>
          </a:p>
          <a:p>
            <a:r>
              <a:rPr lang="cs-CZ" dirty="0" err="1" smtClean="0"/>
              <a:t>have</a:t>
            </a:r>
            <a:r>
              <a:rPr lang="cs-CZ" dirty="0" smtClean="0"/>
              <a:t>/</a:t>
            </a:r>
            <a:r>
              <a:rPr lang="cs-CZ" dirty="0" err="1" smtClean="0"/>
              <a:t>got</a:t>
            </a:r>
            <a:r>
              <a:rPr lang="cs-CZ" dirty="0" smtClean="0"/>
              <a:t>/</a:t>
            </a:r>
            <a:r>
              <a:rPr lang="cs-CZ" dirty="0" err="1" smtClean="0"/>
              <a:t>we</a:t>
            </a:r>
            <a:r>
              <a:rPr lang="cs-CZ" dirty="0" smtClean="0"/>
              <a:t>/</a:t>
            </a:r>
            <a:r>
              <a:rPr lang="cs-CZ" dirty="0" err="1" smtClean="0"/>
              <a:t>ice-cream</a:t>
            </a:r>
            <a:r>
              <a:rPr lang="cs-CZ" dirty="0" smtClean="0"/>
              <a:t>/ </a:t>
            </a:r>
            <a:r>
              <a:rPr lang="cs-CZ" dirty="0" err="1" smtClean="0"/>
              <a:t>an</a:t>
            </a:r>
            <a:r>
              <a:rPr lang="cs-CZ" dirty="0" smtClean="0"/>
              <a:t>?</a:t>
            </a:r>
            <a:endParaRPr lang="cs-CZ" dirty="0"/>
          </a:p>
          <a:p>
            <a:r>
              <a:rPr lang="cs-CZ" dirty="0" err="1" smtClean="0">
                <a:solidFill>
                  <a:srgbClr val="FF0000"/>
                </a:solidFill>
              </a:rPr>
              <a:t>Have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we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got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an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ice-cream</a:t>
            </a:r>
            <a:r>
              <a:rPr lang="cs-CZ" dirty="0" smtClean="0">
                <a:solidFill>
                  <a:srgbClr val="FF0000"/>
                </a:solidFill>
              </a:rPr>
              <a:t>?</a:t>
            </a:r>
          </a:p>
          <a:p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Emma/a/</a:t>
            </a:r>
            <a:r>
              <a:rPr lang="cs-CZ" dirty="0" err="1" smtClean="0"/>
              <a:t>bag</a:t>
            </a:r>
            <a:r>
              <a:rPr lang="cs-CZ" dirty="0" smtClean="0"/>
              <a:t>/has/</a:t>
            </a:r>
            <a:r>
              <a:rPr lang="cs-CZ" dirty="0" err="1" smtClean="0"/>
              <a:t>got</a:t>
            </a:r>
            <a:r>
              <a:rPr lang="cs-CZ" dirty="0" smtClean="0"/>
              <a:t>/?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Has Emma </a:t>
            </a:r>
            <a:r>
              <a:rPr lang="cs-CZ" dirty="0" err="1" smtClean="0">
                <a:solidFill>
                  <a:srgbClr val="FF0000"/>
                </a:solidFill>
              </a:rPr>
              <a:t>got</a:t>
            </a:r>
            <a:r>
              <a:rPr lang="cs-CZ" dirty="0" smtClean="0">
                <a:solidFill>
                  <a:srgbClr val="FF0000"/>
                </a:solidFill>
              </a:rPr>
              <a:t> a </a:t>
            </a:r>
            <a:r>
              <a:rPr lang="cs-CZ" dirty="0" err="1" smtClean="0">
                <a:solidFill>
                  <a:srgbClr val="FF0000"/>
                </a:solidFill>
              </a:rPr>
              <a:t>bag</a:t>
            </a:r>
            <a:r>
              <a:rPr lang="cs-CZ" dirty="0" smtClean="0">
                <a:solidFill>
                  <a:srgbClr val="FF0000"/>
                </a:solidFill>
              </a:rPr>
              <a:t>?</a:t>
            </a:r>
          </a:p>
          <a:p>
            <a:pPr marL="0" indent="0">
              <a:buNone/>
            </a:pPr>
            <a:r>
              <a:rPr lang="cs-CZ" dirty="0" smtClean="0"/>
              <a:t>Třeboň/</a:t>
            </a:r>
            <a:r>
              <a:rPr lang="cs-CZ" dirty="0" err="1" smtClean="0"/>
              <a:t>schools</a:t>
            </a:r>
            <a:r>
              <a:rPr lang="cs-CZ" dirty="0" smtClean="0"/>
              <a:t>/</a:t>
            </a:r>
            <a:r>
              <a:rPr lang="cs-CZ" dirty="0" err="1" smtClean="0"/>
              <a:t>two</a:t>
            </a:r>
            <a:r>
              <a:rPr lang="cs-CZ" dirty="0" smtClean="0"/>
              <a:t>/</a:t>
            </a:r>
            <a:r>
              <a:rPr lang="cs-CZ" dirty="0" err="1" smtClean="0"/>
              <a:t>got</a:t>
            </a:r>
            <a:r>
              <a:rPr lang="cs-CZ" dirty="0" smtClean="0"/>
              <a:t>/</a:t>
            </a:r>
          </a:p>
          <a:p>
            <a:pPr marL="0" indent="0">
              <a:buNone/>
            </a:pPr>
            <a:r>
              <a:rPr lang="cs-CZ" dirty="0" smtClean="0"/>
              <a:t>has?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Has Třeboň  </a:t>
            </a:r>
            <a:r>
              <a:rPr lang="cs-CZ" dirty="0" err="1" smtClean="0">
                <a:solidFill>
                  <a:srgbClr val="FF0000"/>
                </a:solidFill>
              </a:rPr>
              <a:t>got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two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schools</a:t>
            </a:r>
            <a:r>
              <a:rPr lang="cs-CZ" dirty="0" smtClean="0">
                <a:solidFill>
                  <a:srgbClr val="FF0000"/>
                </a:solidFill>
              </a:rPr>
              <a:t>?</a:t>
            </a:r>
          </a:p>
          <a:p>
            <a:pPr marL="0" indent="0">
              <a:buNone/>
            </a:pPr>
            <a:r>
              <a:rPr lang="cs-CZ" dirty="0" err="1" smtClean="0"/>
              <a:t>got</a:t>
            </a:r>
            <a:r>
              <a:rPr lang="cs-CZ" dirty="0" smtClean="0"/>
              <a:t>/</a:t>
            </a:r>
            <a:r>
              <a:rPr lang="cs-CZ" dirty="0" err="1" smtClean="0"/>
              <a:t>have</a:t>
            </a:r>
            <a:r>
              <a:rPr lang="cs-CZ" dirty="0" smtClean="0"/>
              <a:t>/</a:t>
            </a:r>
            <a:r>
              <a:rPr lang="cs-CZ" dirty="0" err="1" smtClean="0"/>
              <a:t>they</a:t>
            </a:r>
            <a:r>
              <a:rPr lang="cs-CZ" dirty="0" smtClean="0"/>
              <a:t>/</a:t>
            </a:r>
            <a:r>
              <a:rPr lang="cs-CZ" dirty="0" err="1" smtClean="0"/>
              <a:t>football</a:t>
            </a:r>
            <a:r>
              <a:rPr lang="cs-CZ" dirty="0" smtClean="0"/>
              <a:t>/a/</a:t>
            </a:r>
          </a:p>
          <a:p>
            <a:pPr marL="0" indent="0">
              <a:buNone/>
            </a:pPr>
            <a:r>
              <a:rPr lang="cs-CZ" dirty="0" err="1" smtClean="0"/>
              <a:t>match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dirty="0" err="1" smtClean="0">
                <a:solidFill>
                  <a:srgbClr val="FF0000"/>
                </a:solidFill>
              </a:rPr>
              <a:t>Have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they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got</a:t>
            </a:r>
            <a:r>
              <a:rPr lang="cs-CZ" dirty="0" smtClean="0">
                <a:solidFill>
                  <a:srgbClr val="FF0000"/>
                </a:solidFill>
              </a:rPr>
              <a:t> a </a:t>
            </a:r>
            <a:r>
              <a:rPr lang="cs-CZ" dirty="0" err="1" smtClean="0">
                <a:solidFill>
                  <a:srgbClr val="FF0000"/>
                </a:solidFill>
              </a:rPr>
              <a:t>football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match</a:t>
            </a:r>
            <a:r>
              <a:rPr lang="cs-CZ" dirty="0">
                <a:solidFill>
                  <a:srgbClr val="FF0000"/>
                </a:solidFill>
              </a:rPr>
              <a:t>?</a:t>
            </a: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734284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Přeložte: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9600" y="1412776"/>
            <a:ext cx="4898504" cy="4713387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Máš zvířátko?</a:t>
            </a:r>
          </a:p>
          <a:p>
            <a:r>
              <a:rPr lang="cs-CZ" dirty="0" smtClean="0"/>
              <a:t>………………………..</a:t>
            </a:r>
          </a:p>
          <a:p>
            <a:r>
              <a:rPr lang="cs-CZ" dirty="0" smtClean="0"/>
              <a:t>Má ona byt?</a:t>
            </a:r>
          </a:p>
          <a:p>
            <a:r>
              <a:rPr lang="cs-CZ" dirty="0" smtClean="0"/>
              <a:t>……………………….</a:t>
            </a:r>
          </a:p>
          <a:p>
            <a:r>
              <a:rPr lang="cs-CZ" dirty="0" smtClean="0"/>
              <a:t>Mají oni počítač?</a:t>
            </a:r>
          </a:p>
          <a:p>
            <a:r>
              <a:rPr lang="cs-CZ" dirty="0" smtClean="0"/>
              <a:t>……………………….</a:t>
            </a:r>
          </a:p>
          <a:p>
            <a:r>
              <a:rPr lang="cs-CZ" dirty="0" smtClean="0"/>
              <a:t>Má on modré oči?</a:t>
            </a:r>
          </a:p>
          <a:p>
            <a:r>
              <a:rPr lang="cs-CZ" dirty="0" smtClean="0"/>
              <a:t>………………………</a:t>
            </a:r>
          </a:p>
          <a:p>
            <a:r>
              <a:rPr lang="cs-CZ" dirty="0" smtClean="0"/>
              <a:t>Máš MP3?</a:t>
            </a:r>
          </a:p>
          <a:p>
            <a:r>
              <a:rPr lang="cs-CZ" dirty="0" smtClean="0"/>
              <a:t>………………………</a:t>
            </a:r>
            <a:endParaRPr lang="cs-CZ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239619" y="1356519"/>
            <a:ext cx="4038600" cy="4525963"/>
          </a:xfrm>
        </p:spPr>
      </p:pic>
      <p:sp>
        <p:nvSpPr>
          <p:cNvPr id="9" name="Obdélník 8"/>
          <p:cNvSpPr/>
          <p:nvPr/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4602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9600" y="1412776"/>
            <a:ext cx="4898504" cy="4713387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Máš zvířátko?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Have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you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got</a:t>
            </a:r>
            <a:r>
              <a:rPr lang="cs-CZ" dirty="0" smtClean="0">
                <a:solidFill>
                  <a:srgbClr val="FF0000"/>
                </a:solidFill>
              </a:rPr>
              <a:t> a </a:t>
            </a:r>
            <a:r>
              <a:rPr lang="cs-CZ" dirty="0" err="1" smtClean="0">
                <a:solidFill>
                  <a:srgbClr val="FF0000"/>
                </a:solidFill>
              </a:rPr>
              <a:t>pet</a:t>
            </a:r>
            <a:r>
              <a:rPr lang="cs-CZ" dirty="0" smtClean="0">
                <a:solidFill>
                  <a:srgbClr val="FF0000"/>
                </a:solidFill>
              </a:rPr>
              <a:t>?</a:t>
            </a:r>
          </a:p>
          <a:p>
            <a:r>
              <a:rPr lang="cs-CZ" dirty="0" smtClean="0"/>
              <a:t>Má ona byt?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Has </a:t>
            </a:r>
            <a:r>
              <a:rPr lang="cs-CZ" dirty="0" err="1" smtClean="0">
                <a:solidFill>
                  <a:srgbClr val="FF0000"/>
                </a:solidFill>
              </a:rPr>
              <a:t>she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got</a:t>
            </a:r>
            <a:r>
              <a:rPr lang="cs-CZ" dirty="0" smtClean="0">
                <a:solidFill>
                  <a:srgbClr val="FF0000"/>
                </a:solidFill>
              </a:rPr>
              <a:t> a </a:t>
            </a:r>
            <a:r>
              <a:rPr lang="cs-CZ" dirty="0" err="1" smtClean="0">
                <a:solidFill>
                  <a:srgbClr val="FF0000"/>
                </a:solidFill>
              </a:rPr>
              <a:t>flat</a:t>
            </a:r>
            <a:r>
              <a:rPr lang="cs-CZ" dirty="0" smtClean="0">
                <a:solidFill>
                  <a:srgbClr val="FF0000"/>
                </a:solidFill>
              </a:rPr>
              <a:t>?</a:t>
            </a:r>
          </a:p>
          <a:p>
            <a:r>
              <a:rPr lang="cs-CZ" dirty="0" smtClean="0"/>
              <a:t>Mají oni počítač?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Have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they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got</a:t>
            </a:r>
            <a:r>
              <a:rPr lang="cs-CZ" dirty="0" smtClean="0">
                <a:solidFill>
                  <a:srgbClr val="FF0000"/>
                </a:solidFill>
              </a:rPr>
              <a:t> a </a:t>
            </a:r>
            <a:r>
              <a:rPr lang="cs-CZ" dirty="0" err="1" smtClean="0">
                <a:solidFill>
                  <a:srgbClr val="FF0000"/>
                </a:solidFill>
              </a:rPr>
              <a:t>computer</a:t>
            </a:r>
            <a:r>
              <a:rPr lang="cs-CZ" dirty="0" smtClean="0">
                <a:solidFill>
                  <a:srgbClr val="FF0000"/>
                </a:solidFill>
              </a:rPr>
              <a:t>?</a:t>
            </a:r>
          </a:p>
          <a:p>
            <a:r>
              <a:rPr lang="cs-CZ" dirty="0" smtClean="0"/>
              <a:t>Má on modré oči?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Has he </a:t>
            </a:r>
            <a:r>
              <a:rPr lang="cs-CZ" dirty="0" err="1" smtClean="0">
                <a:solidFill>
                  <a:srgbClr val="FF0000"/>
                </a:solidFill>
              </a:rPr>
              <a:t>got</a:t>
            </a:r>
            <a:r>
              <a:rPr lang="cs-CZ" dirty="0" smtClean="0">
                <a:solidFill>
                  <a:srgbClr val="FF0000"/>
                </a:solidFill>
              </a:rPr>
              <a:t> blue </a:t>
            </a:r>
            <a:r>
              <a:rPr lang="cs-CZ" dirty="0" err="1" smtClean="0">
                <a:solidFill>
                  <a:srgbClr val="FF0000"/>
                </a:solidFill>
              </a:rPr>
              <a:t>eyes</a:t>
            </a:r>
            <a:r>
              <a:rPr lang="cs-CZ" dirty="0" smtClean="0">
                <a:solidFill>
                  <a:srgbClr val="FF0000"/>
                </a:solidFill>
              </a:rPr>
              <a:t>?</a:t>
            </a:r>
          </a:p>
          <a:p>
            <a:r>
              <a:rPr lang="cs-CZ" dirty="0" smtClean="0"/>
              <a:t>Máš MP3?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Have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you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got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an</a:t>
            </a:r>
            <a:r>
              <a:rPr lang="cs-CZ" dirty="0" smtClean="0">
                <a:solidFill>
                  <a:srgbClr val="FF0000"/>
                </a:solidFill>
              </a:rPr>
              <a:t> MP3 </a:t>
            </a:r>
            <a:r>
              <a:rPr lang="cs-CZ" dirty="0" err="1" smtClean="0">
                <a:solidFill>
                  <a:srgbClr val="FF0000"/>
                </a:solidFill>
              </a:rPr>
              <a:t>player</a:t>
            </a:r>
            <a:r>
              <a:rPr lang="cs-CZ" dirty="0">
                <a:solidFill>
                  <a:srgbClr val="FF0000"/>
                </a:solidFill>
              </a:rPr>
              <a:t>?</a:t>
            </a:r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6391" y="1600200"/>
            <a:ext cx="2831828" cy="3052936"/>
          </a:xfrm>
        </p:spPr>
      </p:pic>
      <p:sp>
        <p:nvSpPr>
          <p:cNvPr id="9" name="Obdélník 8"/>
          <p:cNvSpPr/>
          <p:nvPr/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7634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Zdroje</a:t>
            </a:r>
          </a:p>
        </p:txBody>
      </p:sp>
      <p:sp>
        <p:nvSpPr>
          <p:cNvPr id="7171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pPr eaLnBrk="1" hangingPunct="1"/>
            <a:r>
              <a:rPr lang="cs-CZ" dirty="0" smtClean="0"/>
              <a:t>Archiv autora </a:t>
            </a:r>
          </a:p>
        </p:txBody>
      </p:sp>
    </p:spTree>
    <p:extLst>
      <p:ext uri="{BB962C8B-B14F-4D97-AF65-F5344CB8AC3E}">
        <p14:creationId xmlns:p14="http://schemas.microsoft.com/office/powerpoint/2010/main" val="1129624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548</Words>
  <Application>Microsoft Office PowerPoint</Application>
  <PresentationFormat>Předvádění na obrazovce (4:3)</PresentationFormat>
  <Paragraphs>147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Prezentace aplikace PowerPoint</vt:lpstr>
      <vt:lpstr>Časování to have got - otázka</vt:lpstr>
      <vt:lpstr>Krátké odpovědi </vt:lpstr>
      <vt:lpstr>Give a short answer:</vt:lpstr>
      <vt:lpstr>Řešení:</vt:lpstr>
      <vt:lpstr>Make questions:</vt:lpstr>
      <vt:lpstr>Řešení:</vt:lpstr>
      <vt:lpstr>Přeložte:</vt:lpstr>
      <vt:lpstr>Řešení: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Marcela Gotzová</dc:creator>
  <cp:lastModifiedBy>install</cp:lastModifiedBy>
  <cp:revision>10</cp:revision>
  <dcterms:created xsi:type="dcterms:W3CDTF">2012-03-27T19:37:40Z</dcterms:created>
  <dcterms:modified xsi:type="dcterms:W3CDTF">2012-04-02T13:25:14Z</dcterms:modified>
</cp:coreProperties>
</file>