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1984493"/>
              </p:ext>
            </p:extLst>
          </p:nvPr>
        </p:nvGraphicFramePr>
        <p:xfrm>
          <a:off x="1665288" y="2414588"/>
          <a:ext cx="5813425" cy="282592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(příslovce frekvence)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procvičuje používání přítomného času prostého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příslovcí frekvence.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vyjadřuje pomocí přítomného času prostého, chápe funkci pomocných sloves při tvorbě otázky a záporu.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91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908720"/>
            <a:ext cx="3799310" cy="5232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Complete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537628"/>
            <a:ext cx="5173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…………………(go)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7.30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91537" y="1376295"/>
            <a:ext cx="539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go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9228" y="2060848"/>
            <a:ext cx="6250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never</a:t>
            </a:r>
            <a:r>
              <a:rPr lang="cs-CZ" sz="2800" dirty="0" smtClean="0"/>
              <a:t> ……………….(listen) to his </a:t>
            </a:r>
            <a:r>
              <a:rPr lang="cs-CZ" sz="2800" dirty="0" err="1" smtClean="0"/>
              <a:t>teacher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1914826"/>
            <a:ext cx="11097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listens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9639" y="2666239"/>
            <a:ext cx="6008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John …………………….(</a:t>
            </a:r>
            <a:r>
              <a:rPr lang="cs-CZ" sz="2800" dirty="0" err="1" smtClean="0"/>
              <a:t>get</a:t>
            </a:r>
            <a:r>
              <a:rPr lang="cs-CZ" sz="2800" dirty="0" smtClean="0"/>
              <a:t> up) </a:t>
            </a:r>
            <a:r>
              <a:rPr lang="cs-CZ" sz="2800" dirty="0" err="1" smtClean="0"/>
              <a:t>at</a:t>
            </a:r>
            <a:r>
              <a:rPr lang="cs-CZ" sz="2800" dirty="0" smtClean="0"/>
              <a:t> 6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91574" y="2516074"/>
            <a:ext cx="1247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g</a:t>
            </a:r>
            <a:r>
              <a:rPr lang="cs-CZ" sz="2800" dirty="0" err="1" smtClean="0">
                <a:solidFill>
                  <a:srgbClr val="FF0000"/>
                </a:solidFill>
              </a:rPr>
              <a:t>ets</a:t>
            </a:r>
            <a:r>
              <a:rPr lang="cs-CZ" sz="2800" dirty="0" smtClean="0">
                <a:solidFill>
                  <a:srgbClr val="FF0000"/>
                </a:solidFill>
              </a:rPr>
              <a:t> up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49694" y="3279327"/>
            <a:ext cx="6119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……………….(play)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9694" y="3957487"/>
            <a:ext cx="5156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………………..(</a:t>
            </a:r>
            <a:r>
              <a:rPr lang="cs-CZ" sz="2800" dirty="0" err="1" smtClean="0"/>
              <a:t>read</a:t>
            </a:r>
            <a:r>
              <a:rPr lang="cs-CZ" sz="2800" dirty="0" smtClean="0"/>
              <a:t>) a </a:t>
            </a:r>
            <a:r>
              <a:rPr lang="cs-CZ" sz="2800" dirty="0" err="1" smtClean="0"/>
              <a:t>magazine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2503" y="3189459"/>
            <a:ext cx="782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play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68204" y="3802547"/>
            <a:ext cx="984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reads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66333" y="4495127"/>
            <a:ext cx="4046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……………….(</a:t>
            </a:r>
            <a:r>
              <a:rPr lang="cs-CZ" sz="2800" dirty="0" err="1" smtClean="0"/>
              <a:t>watch</a:t>
            </a:r>
            <a:r>
              <a:rPr lang="cs-CZ" sz="2800" dirty="0" smtClean="0"/>
              <a:t>) TV.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28035" y="4325767"/>
            <a:ext cx="1062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watch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66333" y="5018347"/>
            <a:ext cx="4804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I………………. (do) my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55833" y="4848987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83901" y="5556092"/>
            <a:ext cx="58940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…………….(start) </a:t>
            </a:r>
            <a:r>
              <a:rPr lang="cs-CZ" sz="2800" dirty="0" err="1" smtClean="0"/>
              <a:t>at</a:t>
            </a:r>
            <a:r>
              <a:rPr lang="cs-CZ" sz="2800" dirty="0" smtClean="0"/>
              <a:t> 8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524" y="5486045"/>
            <a:ext cx="9954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starts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00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Příslovce frekvence: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sz="3000" dirty="0" err="1" smtClean="0"/>
              <a:t>already</a:t>
            </a:r>
            <a:r>
              <a:rPr lang="cs-CZ" sz="3000" dirty="0" smtClean="0"/>
              <a:t>  /</a:t>
            </a:r>
            <a:r>
              <a:rPr lang="cs-CZ" sz="3000" dirty="0" err="1" smtClean="0"/>
              <a:t>o:lredi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a</a:t>
            </a:r>
            <a:r>
              <a:rPr lang="cs-CZ" sz="3000" dirty="0" err="1" smtClean="0"/>
              <a:t>lways</a:t>
            </a:r>
            <a:r>
              <a:rPr lang="cs-CZ" sz="3000" dirty="0" smtClean="0"/>
              <a:t>   /</a:t>
            </a:r>
            <a:r>
              <a:rPr lang="cs-CZ" sz="3000" dirty="0" err="1" smtClean="0"/>
              <a:t>o:lwez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s</a:t>
            </a:r>
            <a:r>
              <a:rPr lang="cs-CZ" sz="3000" dirty="0" err="1" smtClean="0"/>
              <a:t>ometimes</a:t>
            </a:r>
            <a:r>
              <a:rPr lang="cs-CZ" sz="3000" dirty="0" smtClean="0"/>
              <a:t> /</a:t>
            </a:r>
            <a:r>
              <a:rPr lang="cs-CZ" sz="3000" dirty="0" err="1" smtClean="0"/>
              <a:t>samtims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s</a:t>
            </a:r>
            <a:r>
              <a:rPr lang="cs-CZ" sz="3000" dirty="0" err="1" smtClean="0"/>
              <a:t>eldom</a:t>
            </a:r>
            <a:r>
              <a:rPr lang="cs-CZ" sz="3000" dirty="0" smtClean="0"/>
              <a:t>  /</a:t>
            </a:r>
            <a:r>
              <a:rPr lang="cs-CZ" sz="3000" dirty="0" err="1" smtClean="0"/>
              <a:t>seldem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o</a:t>
            </a:r>
            <a:r>
              <a:rPr lang="cs-CZ" sz="3000" dirty="0" err="1" smtClean="0"/>
              <a:t>ften</a:t>
            </a:r>
            <a:r>
              <a:rPr lang="cs-CZ" sz="3000" dirty="0" smtClean="0"/>
              <a:t>  /</a:t>
            </a:r>
            <a:r>
              <a:rPr lang="cs-CZ" sz="3000" dirty="0" err="1" smtClean="0"/>
              <a:t>ofn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e</a:t>
            </a:r>
            <a:r>
              <a:rPr lang="cs-CZ" sz="3000" dirty="0" err="1" smtClean="0"/>
              <a:t>ver</a:t>
            </a:r>
            <a:r>
              <a:rPr lang="cs-CZ" sz="3000" dirty="0" smtClean="0"/>
              <a:t>   /</a:t>
            </a:r>
            <a:r>
              <a:rPr lang="cs-CZ" sz="3000" dirty="0" err="1" smtClean="0"/>
              <a:t>eve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n</a:t>
            </a:r>
            <a:r>
              <a:rPr lang="cs-CZ" sz="3000" dirty="0" err="1" smtClean="0"/>
              <a:t>ever</a:t>
            </a:r>
            <a:r>
              <a:rPr lang="cs-CZ" sz="3000" dirty="0" smtClean="0"/>
              <a:t>  /</a:t>
            </a:r>
            <a:r>
              <a:rPr lang="cs-CZ" sz="3000" dirty="0" err="1" smtClean="0"/>
              <a:t>neve</a:t>
            </a:r>
            <a:r>
              <a:rPr lang="cs-CZ" sz="3000" dirty="0" smtClean="0"/>
              <a:t>/</a:t>
            </a:r>
          </a:p>
          <a:p>
            <a:r>
              <a:rPr lang="cs-CZ" sz="3000" dirty="0" err="1"/>
              <a:t>u</a:t>
            </a:r>
            <a:r>
              <a:rPr lang="cs-CZ" sz="3000" dirty="0" err="1" smtClean="0"/>
              <a:t>sually</a:t>
            </a:r>
            <a:r>
              <a:rPr lang="cs-CZ" sz="3000" dirty="0" smtClean="0"/>
              <a:t>  /</a:t>
            </a:r>
            <a:r>
              <a:rPr lang="cs-CZ" sz="3000" dirty="0" err="1" smtClean="0"/>
              <a:t>ju:žueli</a:t>
            </a:r>
            <a:r>
              <a:rPr lang="cs-CZ" sz="3000" dirty="0" smtClean="0"/>
              <a:t>/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000" dirty="0"/>
              <a:t>j</a:t>
            </a:r>
            <a:r>
              <a:rPr lang="cs-CZ" sz="3000" dirty="0" smtClean="0"/>
              <a:t>iž, už</a:t>
            </a:r>
          </a:p>
          <a:p>
            <a:r>
              <a:rPr lang="cs-CZ" sz="3000" dirty="0"/>
              <a:t>v</a:t>
            </a:r>
            <a:r>
              <a:rPr lang="cs-CZ" sz="3000" dirty="0" smtClean="0"/>
              <a:t>ždy, vždycky, stále</a:t>
            </a:r>
          </a:p>
          <a:p>
            <a:r>
              <a:rPr lang="cs-CZ" sz="3000" dirty="0" smtClean="0"/>
              <a:t>někdy</a:t>
            </a:r>
          </a:p>
          <a:p>
            <a:r>
              <a:rPr lang="cs-CZ" sz="3000" dirty="0"/>
              <a:t>z</a:t>
            </a:r>
            <a:r>
              <a:rPr lang="cs-CZ" sz="3000" dirty="0" smtClean="0"/>
              <a:t>řídka, málokdy</a:t>
            </a:r>
          </a:p>
          <a:p>
            <a:r>
              <a:rPr lang="cs-CZ" sz="3000" dirty="0" smtClean="0"/>
              <a:t>často</a:t>
            </a:r>
          </a:p>
          <a:p>
            <a:r>
              <a:rPr lang="cs-CZ" sz="3000" dirty="0"/>
              <a:t>v</a:t>
            </a:r>
            <a:r>
              <a:rPr lang="cs-CZ" sz="3000" dirty="0" smtClean="0"/>
              <a:t>ždy, někdy</a:t>
            </a:r>
          </a:p>
          <a:p>
            <a:r>
              <a:rPr lang="cs-CZ" sz="3000" dirty="0"/>
              <a:t>n</a:t>
            </a:r>
            <a:r>
              <a:rPr lang="cs-CZ" sz="3000" dirty="0" smtClean="0"/>
              <a:t>ikdy</a:t>
            </a:r>
          </a:p>
          <a:p>
            <a:r>
              <a:rPr lang="cs-CZ" sz="3000" dirty="0" smtClean="0"/>
              <a:t>obvykle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51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Postavení příslovce ve větě: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Příslovce frekvence dáváme za podmět před významové sloveso.</a:t>
            </a:r>
          </a:p>
          <a:p>
            <a:r>
              <a:rPr lang="cs-CZ" dirty="0" smtClean="0"/>
              <a:t>Př. Já </a:t>
            </a:r>
            <a:r>
              <a:rPr lang="cs-CZ" b="1" dirty="0" smtClean="0"/>
              <a:t>obvykle</a:t>
            </a:r>
            <a:r>
              <a:rPr lang="cs-CZ" dirty="0" smtClean="0"/>
              <a:t> vstávám v 6 hodin.</a:t>
            </a:r>
          </a:p>
          <a:p>
            <a:r>
              <a:rPr lang="cs-CZ" dirty="0" smtClean="0"/>
              <a:t>I </a:t>
            </a:r>
            <a:r>
              <a:rPr lang="cs-CZ" b="1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slovesa </a:t>
            </a:r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dirty="0" smtClean="0"/>
              <a:t>dáváme příslovce frekvence až za sloveso to </a:t>
            </a:r>
            <a:r>
              <a:rPr lang="cs-CZ" dirty="0" err="1" smtClean="0"/>
              <a:t>be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Př. V sobotu jsem </a:t>
            </a:r>
            <a:r>
              <a:rPr lang="cs-CZ" b="1" dirty="0" smtClean="0"/>
              <a:t>vždy</a:t>
            </a:r>
            <a:r>
              <a:rPr lang="cs-CZ" dirty="0" smtClean="0"/>
              <a:t> doma.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b="1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on </a:t>
            </a:r>
            <a:r>
              <a:rPr lang="cs-CZ" dirty="0" err="1" smtClean="0"/>
              <a:t>Sunday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84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Označte místo ve větě, kde má být příslovce frekvence.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  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/>
              <a:t>tired</a:t>
            </a:r>
            <a:r>
              <a:rPr lang="cs-CZ" dirty="0" smtClean="0"/>
              <a:t>.         (</a:t>
            </a:r>
            <a:r>
              <a:rPr lang="cs-CZ" dirty="0" err="1" smtClean="0"/>
              <a:t>often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</a:t>
            </a:r>
            <a:r>
              <a:rPr lang="cs-CZ" dirty="0" err="1" smtClean="0"/>
              <a:t>reads</a:t>
            </a:r>
            <a:r>
              <a:rPr lang="cs-CZ" dirty="0" smtClean="0"/>
              <a:t>  </a:t>
            </a:r>
            <a:r>
              <a:rPr lang="cs-CZ" dirty="0" err="1" smtClean="0"/>
              <a:t>books</a:t>
            </a:r>
            <a:r>
              <a:rPr lang="cs-CZ" dirty="0" smtClean="0"/>
              <a:t>  in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bedroom</a:t>
            </a:r>
            <a:r>
              <a:rPr lang="cs-CZ" dirty="0" smtClean="0"/>
              <a:t>.   (</a:t>
            </a:r>
            <a:r>
              <a:rPr lang="cs-CZ" dirty="0" err="1" smtClean="0"/>
              <a:t>always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go to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/>
              <a:t>N</a:t>
            </a:r>
            <a:r>
              <a:rPr lang="cs-CZ" dirty="0" err="1" smtClean="0"/>
              <a:t>ational</a:t>
            </a:r>
            <a:r>
              <a:rPr lang="cs-CZ" dirty="0" smtClean="0"/>
              <a:t>   </a:t>
            </a:r>
            <a:r>
              <a:rPr lang="cs-CZ" dirty="0" err="1" smtClean="0"/>
              <a:t>Theatre</a:t>
            </a:r>
            <a:r>
              <a:rPr lang="cs-CZ" dirty="0" smtClean="0"/>
              <a:t>.(</a:t>
            </a:r>
            <a:r>
              <a:rPr lang="cs-CZ" dirty="0" err="1" smtClean="0"/>
              <a:t>sometimes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 </a:t>
            </a:r>
            <a:r>
              <a:rPr lang="cs-CZ" dirty="0" err="1" smtClean="0"/>
              <a:t>plays</a:t>
            </a:r>
            <a:r>
              <a:rPr lang="cs-CZ" dirty="0" smtClean="0"/>
              <a:t>  </a:t>
            </a:r>
            <a:r>
              <a:rPr lang="cs-CZ" dirty="0" err="1" smtClean="0"/>
              <a:t>tennis</a:t>
            </a:r>
            <a:r>
              <a:rPr lang="cs-CZ" dirty="0" smtClean="0"/>
              <a:t> on  </a:t>
            </a:r>
            <a:r>
              <a:rPr lang="cs-CZ" dirty="0" err="1" smtClean="0"/>
              <a:t>Sundays</a:t>
            </a:r>
            <a:r>
              <a:rPr lang="cs-CZ" dirty="0" smtClean="0"/>
              <a:t>.   (</a:t>
            </a:r>
            <a:r>
              <a:rPr lang="cs-CZ" dirty="0" err="1" smtClean="0"/>
              <a:t>usually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are  in  Prague.      (</a:t>
            </a:r>
            <a:r>
              <a:rPr lang="cs-CZ" dirty="0" err="1" smtClean="0"/>
              <a:t>seldom</a:t>
            </a:r>
            <a:r>
              <a:rPr lang="cs-CZ" dirty="0" smtClean="0"/>
              <a:t>)</a:t>
            </a:r>
          </a:p>
          <a:p>
            <a:r>
              <a:rPr lang="cs-CZ" dirty="0" smtClean="0"/>
              <a:t>I  </a:t>
            </a:r>
            <a:r>
              <a:rPr lang="cs-CZ" dirty="0" err="1" smtClean="0"/>
              <a:t>read</a:t>
            </a:r>
            <a:r>
              <a:rPr lang="cs-CZ" dirty="0" smtClean="0"/>
              <a:t>  </a:t>
            </a:r>
            <a:r>
              <a:rPr lang="cs-CZ" dirty="0" err="1" smtClean="0"/>
              <a:t>English</a:t>
            </a:r>
            <a:r>
              <a:rPr lang="cs-CZ" dirty="0" smtClean="0"/>
              <a:t>  </a:t>
            </a:r>
            <a:r>
              <a:rPr lang="cs-CZ" dirty="0" err="1" smtClean="0"/>
              <a:t>books</a:t>
            </a:r>
            <a:r>
              <a:rPr lang="cs-CZ" dirty="0" smtClean="0"/>
              <a:t>.    (</a:t>
            </a:r>
            <a:r>
              <a:rPr lang="cs-CZ" dirty="0" err="1" smtClean="0"/>
              <a:t>often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 </a:t>
            </a:r>
            <a:r>
              <a:rPr lang="cs-CZ" dirty="0" err="1" smtClean="0"/>
              <a:t>is</a:t>
            </a:r>
            <a:r>
              <a:rPr lang="cs-CZ" dirty="0" smtClean="0"/>
              <a:t>  happy.     (</a:t>
            </a:r>
            <a:r>
              <a:rPr lang="cs-CZ" dirty="0" err="1" smtClean="0"/>
              <a:t>usually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visitors</a:t>
            </a:r>
            <a:r>
              <a:rPr lang="cs-CZ" dirty="0" smtClean="0"/>
              <a:t>  on </a:t>
            </a:r>
            <a:r>
              <a:rPr lang="cs-CZ" dirty="0" err="1" smtClean="0"/>
              <a:t>Saturdays</a:t>
            </a:r>
            <a:r>
              <a:rPr lang="cs-CZ" dirty="0" smtClean="0"/>
              <a:t>.   (</a:t>
            </a:r>
            <a:r>
              <a:rPr lang="cs-CZ" dirty="0" err="1" smtClean="0"/>
              <a:t>sometimes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625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  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often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        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 </a:t>
            </a:r>
            <a:r>
              <a:rPr lang="cs-CZ" dirty="0" err="1" smtClean="0"/>
              <a:t>books</a:t>
            </a:r>
            <a:r>
              <a:rPr lang="cs-CZ" dirty="0" smtClean="0"/>
              <a:t>  in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bedroom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sometimes</a:t>
            </a:r>
            <a:r>
              <a:rPr lang="cs-CZ" dirty="0" smtClean="0"/>
              <a:t> go to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/>
              <a:t>N</a:t>
            </a:r>
            <a:r>
              <a:rPr lang="cs-CZ" dirty="0" err="1" smtClean="0"/>
              <a:t>ational</a:t>
            </a:r>
            <a:r>
              <a:rPr lang="cs-CZ" dirty="0" smtClean="0"/>
              <a:t>   </a:t>
            </a:r>
            <a:r>
              <a:rPr lang="cs-CZ" dirty="0" err="1" smtClean="0"/>
              <a:t>Theatre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He  </a:t>
            </a:r>
            <a:r>
              <a:rPr lang="cs-CZ" dirty="0" err="1" smtClean="0">
                <a:solidFill>
                  <a:srgbClr val="FF0000"/>
                </a:solidFill>
              </a:rPr>
              <a:t>usually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 </a:t>
            </a:r>
            <a:r>
              <a:rPr lang="cs-CZ" dirty="0" err="1" smtClean="0"/>
              <a:t>tennis</a:t>
            </a:r>
            <a:r>
              <a:rPr lang="cs-CZ" dirty="0" smtClean="0"/>
              <a:t> on  </a:t>
            </a:r>
            <a:r>
              <a:rPr lang="cs-CZ" dirty="0" err="1" smtClean="0"/>
              <a:t>Sundays</a:t>
            </a:r>
            <a:r>
              <a:rPr lang="cs-CZ" dirty="0" smtClean="0"/>
              <a:t>.   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are  </a:t>
            </a:r>
            <a:r>
              <a:rPr lang="cs-CZ" dirty="0" err="1" smtClean="0">
                <a:solidFill>
                  <a:srgbClr val="FF0000"/>
                </a:solidFill>
              </a:rPr>
              <a:t>seldom</a:t>
            </a:r>
            <a:r>
              <a:rPr lang="cs-CZ" dirty="0" smtClean="0"/>
              <a:t> in  Prague.      </a:t>
            </a:r>
          </a:p>
          <a:p>
            <a:r>
              <a:rPr lang="cs-CZ" dirty="0" smtClean="0"/>
              <a:t>I  </a:t>
            </a:r>
            <a:r>
              <a:rPr lang="cs-CZ" dirty="0" err="1" smtClean="0">
                <a:solidFill>
                  <a:srgbClr val="FF0000"/>
                </a:solidFill>
              </a:rPr>
              <a:t>often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 </a:t>
            </a:r>
            <a:r>
              <a:rPr lang="cs-CZ" dirty="0" err="1" smtClean="0"/>
              <a:t>English</a:t>
            </a:r>
            <a:r>
              <a:rPr lang="cs-CZ" dirty="0" smtClean="0"/>
              <a:t>  </a:t>
            </a:r>
            <a:r>
              <a:rPr lang="cs-CZ" dirty="0" err="1" smtClean="0"/>
              <a:t>books</a:t>
            </a:r>
            <a:r>
              <a:rPr lang="cs-CZ" dirty="0" smtClean="0"/>
              <a:t>.   </a:t>
            </a:r>
          </a:p>
          <a:p>
            <a:r>
              <a:rPr lang="cs-CZ" dirty="0" smtClean="0"/>
              <a:t>He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usually</a:t>
            </a:r>
            <a:r>
              <a:rPr lang="cs-CZ" dirty="0" smtClean="0"/>
              <a:t> happy.    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visitors</a:t>
            </a:r>
            <a:r>
              <a:rPr lang="cs-CZ" dirty="0" smtClean="0"/>
              <a:t>  on </a:t>
            </a:r>
            <a:r>
              <a:rPr lang="cs-CZ" dirty="0" err="1" smtClean="0"/>
              <a:t>Saturdays</a:t>
            </a:r>
            <a:r>
              <a:rPr lang="cs-CZ" dirty="0" smtClean="0"/>
              <a:t>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18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Vstávám vždy v 7. hodin.</a:t>
            </a:r>
          </a:p>
          <a:p>
            <a:r>
              <a:rPr lang="cs-CZ" dirty="0" smtClean="0"/>
              <a:t>…………………………………...</a:t>
            </a:r>
          </a:p>
          <a:p>
            <a:r>
              <a:rPr lang="cs-CZ" dirty="0" smtClean="0"/>
              <a:t>Obvykle poslouchám rádio.</a:t>
            </a:r>
          </a:p>
          <a:p>
            <a:r>
              <a:rPr lang="cs-CZ" dirty="0" smtClean="0"/>
              <a:t>…………………………………………</a:t>
            </a:r>
          </a:p>
          <a:p>
            <a:r>
              <a:rPr lang="cs-CZ" dirty="0" smtClean="0"/>
              <a:t>Někdy jedu do školy autobusem.</a:t>
            </a:r>
          </a:p>
          <a:p>
            <a:r>
              <a:rPr lang="cs-CZ" dirty="0" smtClean="0"/>
              <a:t>…………………………………………</a:t>
            </a:r>
          </a:p>
          <a:p>
            <a:r>
              <a:rPr lang="cs-CZ" dirty="0" smtClean="0"/>
              <a:t>Vyučování začíná v 8. hodin.</a:t>
            </a:r>
            <a:endParaRPr lang="cs-CZ" dirty="0"/>
          </a:p>
          <a:p>
            <a:r>
              <a:rPr lang="cs-CZ" dirty="0" smtClean="0"/>
              <a:t>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186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Vstávám vždy v 7. hodin.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always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get</a:t>
            </a:r>
            <a:r>
              <a:rPr lang="cs-CZ" dirty="0" smtClean="0">
                <a:solidFill>
                  <a:srgbClr val="FF0000"/>
                </a:solidFill>
              </a:rPr>
              <a:t> up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7 </a:t>
            </a:r>
            <a:r>
              <a:rPr lang="cs-CZ" dirty="0" err="1" smtClean="0">
                <a:solidFill>
                  <a:srgbClr val="FF0000"/>
                </a:solidFill>
              </a:rPr>
              <a:t>o´clock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Obvykle poslouchám rádio.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usually</a:t>
            </a:r>
            <a:r>
              <a:rPr lang="cs-CZ" dirty="0" smtClean="0">
                <a:solidFill>
                  <a:srgbClr val="FF0000"/>
                </a:solidFill>
              </a:rPr>
              <a:t> listen to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radio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Někdy jedu do školy autobusem.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sometimes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bus to </a:t>
            </a:r>
            <a:r>
              <a:rPr lang="cs-CZ" dirty="0" err="1" smtClean="0">
                <a:solidFill>
                  <a:srgbClr val="FF0000"/>
                </a:solidFill>
              </a:rPr>
              <a:t>school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Vyučování začíná v 8. hodin.</a:t>
            </a:r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Lessons</a:t>
            </a:r>
            <a:r>
              <a:rPr lang="cs-CZ" dirty="0" smtClean="0">
                <a:solidFill>
                  <a:srgbClr val="FF0000"/>
                </a:solidFill>
              </a:rPr>
              <a:t> start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8 </a:t>
            </a:r>
            <a:r>
              <a:rPr lang="cs-CZ" dirty="0" err="1" smtClean="0">
                <a:solidFill>
                  <a:srgbClr val="FF0000"/>
                </a:solidFill>
              </a:rPr>
              <a:t>o´clock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045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56582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481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Příslovce frekvence:</vt:lpstr>
      <vt:lpstr>Postavení příslovce ve větě:</vt:lpstr>
      <vt:lpstr>Označte místo ve větě, kde má být příslovce frekvence.</vt:lpstr>
      <vt:lpstr>Řešení:</vt:lpstr>
      <vt:lpstr>Translate: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13</cp:revision>
  <dcterms:created xsi:type="dcterms:W3CDTF">2012-03-31T07:37:08Z</dcterms:created>
  <dcterms:modified xsi:type="dcterms:W3CDTF">2012-04-02T13:27:39Z</dcterms:modified>
</cp:coreProperties>
</file>