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9" d="100"/>
          <a:sy n="59" d="100"/>
        </p:scale>
        <p:origin x="-78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277923498"/>
              </p:ext>
            </p:extLst>
          </p:nvPr>
        </p:nvGraphicFramePr>
        <p:xfrm>
          <a:off x="1665288" y="2414588"/>
          <a:ext cx="5813425" cy="2825929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8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Marcela Götzová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VY_32_Inovace_3291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Present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simple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 - zápor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Present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simple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Anglický jazyk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5.B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859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názorně vysvětluje a procvičuje tvorbu přítomného času prostého v záporu.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3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Žák se vyjadřuje pomocí přítomného času prostého, chápe funkci pomocných sloves při tvorbě otázky a záporu.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7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010498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Přítomný čas prostý v záporu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400" dirty="0" smtClean="0">
                <a:solidFill>
                  <a:srgbClr val="002060"/>
                </a:solidFill>
              </a:rPr>
              <a:t>I, </a:t>
            </a:r>
            <a:r>
              <a:rPr lang="cs-CZ" sz="4400" dirty="0" err="1" smtClean="0">
                <a:solidFill>
                  <a:srgbClr val="002060"/>
                </a:solidFill>
              </a:rPr>
              <a:t>you</a:t>
            </a:r>
            <a:r>
              <a:rPr lang="cs-CZ" sz="4400" dirty="0" smtClean="0">
                <a:solidFill>
                  <a:srgbClr val="002060"/>
                </a:solidFill>
              </a:rPr>
              <a:t>, </a:t>
            </a:r>
            <a:r>
              <a:rPr lang="cs-CZ" sz="4400" dirty="0" err="1" smtClean="0">
                <a:solidFill>
                  <a:srgbClr val="002060"/>
                </a:solidFill>
              </a:rPr>
              <a:t>we</a:t>
            </a:r>
            <a:r>
              <a:rPr lang="cs-CZ" sz="4400" dirty="0" smtClean="0">
                <a:solidFill>
                  <a:srgbClr val="002060"/>
                </a:solidFill>
              </a:rPr>
              <a:t>, </a:t>
            </a:r>
            <a:r>
              <a:rPr lang="cs-CZ" sz="4400" dirty="0" err="1" smtClean="0">
                <a:solidFill>
                  <a:srgbClr val="002060"/>
                </a:solidFill>
              </a:rPr>
              <a:t>they</a:t>
            </a:r>
            <a:r>
              <a:rPr lang="cs-CZ" sz="4400" dirty="0" smtClean="0">
                <a:solidFill>
                  <a:srgbClr val="002060"/>
                </a:solidFill>
              </a:rPr>
              <a:t> + do not (</a:t>
            </a:r>
            <a:r>
              <a:rPr lang="cs-CZ" sz="4400" b="1" dirty="0" err="1" smtClean="0">
                <a:solidFill>
                  <a:srgbClr val="002060"/>
                </a:solidFill>
              </a:rPr>
              <a:t>don´t</a:t>
            </a:r>
            <a:r>
              <a:rPr lang="cs-CZ" sz="4400" dirty="0" smtClean="0">
                <a:solidFill>
                  <a:srgbClr val="002060"/>
                </a:solidFill>
              </a:rPr>
              <a:t>) + infinitiv bez to                   /</a:t>
            </a:r>
            <a:r>
              <a:rPr lang="cs-CZ" sz="4400" dirty="0" err="1" smtClean="0">
                <a:solidFill>
                  <a:srgbClr val="002060"/>
                </a:solidFill>
              </a:rPr>
              <a:t>deunt</a:t>
            </a:r>
            <a:r>
              <a:rPr lang="cs-CZ" sz="4400" dirty="0" smtClean="0">
                <a:solidFill>
                  <a:srgbClr val="002060"/>
                </a:solidFill>
              </a:rPr>
              <a:t>/</a:t>
            </a:r>
          </a:p>
          <a:p>
            <a:r>
              <a:rPr lang="cs-CZ" sz="4400" dirty="0" smtClean="0">
                <a:solidFill>
                  <a:srgbClr val="00B050"/>
                </a:solidFill>
              </a:rPr>
              <a:t>Př. I </a:t>
            </a:r>
            <a:r>
              <a:rPr lang="cs-CZ" sz="4400" dirty="0" err="1" smtClean="0">
                <a:solidFill>
                  <a:srgbClr val="00B050"/>
                </a:solidFill>
              </a:rPr>
              <a:t>don´t</a:t>
            </a:r>
            <a:r>
              <a:rPr lang="cs-CZ" sz="4400" dirty="0" smtClean="0">
                <a:solidFill>
                  <a:srgbClr val="00B050"/>
                </a:solidFill>
              </a:rPr>
              <a:t> play </a:t>
            </a:r>
            <a:r>
              <a:rPr lang="cs-CZ" sz="4400" dirty="0" err="1" smtClean="0">
                <a:solidFill>
                  <a:srgbClr val="00B050"/>
                </a:solidFill>
              </a:rPr>
              <a:t>tennis</a:t>
            </a:r>
            <a:r>
              <a:rPr lang="cs-CZ" sz="4400" dirty="0" smtClean="0">
                <a:solidFill>
                  <a:srgbClr val="00B050"/>
                </a:solidFill>
              </a:rPr>
              <a:t>.</a:t>
            </a:r>
          </a:p>
          <a:p>
            <a:r>
              <a:rPr lang="cs-CZ" sz="4400" dirty="0">
                <a:solidFill>
                  <a:srgbClr val="002060"/>
                </a:solidFill>
              </a:rPr>
              <a:t>h</a:t>
            </a:r>
            <a:r>
              <a:rPr lang="cs-CZ" sz="4400" dirty="0" smtClean="0">
                <a:solidFill>
                  <a:srgbClr val="002060"/>
                </a:solidFill>
              </a:rPr>
              <a:t>e, </a:t>
            </a:r>
            <a:r>
              <a:rPr lang="cs-CZ" sz="4400" dirty="0" err="1" smtClean="0">
                <a:solidFill>
                  <a:srgbClr val="002060"/>
                </a:solidFill>
              </a:rPr>
              <a:t>she</a:t>
            </a:r>
            <a:r>
              <a:rPr lang="cs-CZ" sz="4400" dirty="0" smtClean="0">
                <a:solidFill>
                  <a:srgbClr val="002060"/>
                </a:solidFill>
              </a:rPr>
              <a:t>, </a:t>
            </a:r>
            <a:r>
              <a:rPr lang="cs-CZ" sz="4400" dirty="0" err="1" smtClean="0">
                <a:solidFill>
                  <a:srgbClr val="002060"/>
                </a:solidFill>
              </a:rPr>
              <a:t>it</a:t>
            </a:r>
            <a:r>
              <a:rPr lang="cs-CZ" sz="4400" dirty="0" smtClean="0">
                <a:solidFill>
                  <a:srgbClr val="002060"/>
                </a:solidFill>
              </a:rPr>
              <a:t> +  </a:t>
            </a:r>
            <a:r>
              <a:rPr lang="cs-CZ" sz="4400" dirty="0" err="1" smtClean="0">
                <a:solidFill>
                  <a:srgbClr val="002060"/>
                </a:solidFill>
              </a:rPr>
              <a:t>does</a:t>
            </a:r>
            <a:r>
              <a:rPr lang="cs-CZ" sz="4400" dirty="0" smtClean="0">
                <a:solidFill>
                  <a:srgbClr val="002060"/>
                </a:solidFill>
              </a:rPr>
              <a:t> not (</a:t>
            </a:r>
            <a:r>
              <a:rPr lang="cs-CZ" sz="4400" b="1" dirty="0" err="1" smtClean="0">
                <a:solidFill>
                  <a:srgbClr val="002060"/>
                </a:solidFill>
              </a:rPr>
              <a:t>doesn´t</a:t>
            </a:r>
            <a:r>
              <a:rPr lang="cs-CZ" sz="4400" dirty="0" smtClean="0">
                <a:solidFill>
                  <a:srgbClr val="002060"/>
                </a:solidFill>
              </a:rPr>
              <a:t>) + infinitiv bez to               /</a:t>
            </a:r>
            <a:r>
              <a:rPr lang="cs-CZ" sz="4400" dirty="0" err="1" smtClean="0">
                <a:solidFill>
                  <a:srgbClr val="002060"/>
                </a:solidFill>
              </a:rPr>
              <a:t>daznt</a:t>
            </a:r>
            <a:r>
              <a:rPr lang="cs-CZ" sz="4400" dirty="0" smtClean="0">
                <a:solidFill>
                  <a:srgbClr val="002060"/>
                </a:solidFill>
              </a:rPr>
              <a:t>/</a:t>
            </a:r>
          </a:p>
          <a:p>
            <a:r>
              <a:rPr lang="cs-CZ" sz="4400" dirty="0" smtClean="0">
                <a:solidFill>
                  <a:srgbClr val="C00000"/>
                </a:solidFill>
              </a:rPr>
              <a:t>Př. He </a:t>
            </a:r>
            <a:r>
              <a:rPr lang="cs-CZ" sz="4400" dirty="0" err="1" smtClean="0">
                <a:solidFill>
                  <a:srgbClr val="C00000"/>
                </a:solidFill>
              </a:rPr>
              <a:t>doesn´t</a:t>
            </a:r>
            <a:r>
              <a:rPr lang="cs-CZ" sz="4400" dirty="0" smtClean="0">
                <a:solidFill>
                  <a:srgbClr val="C00000"/>
                </a:solidFill>
              </a:rPr>
              <a:t> play </a:t>
            </a:r>
            <a:r>
              <a:rPr lang="cs-CZ" sz="4400" dirty="0" err="1" smtClean="0">
                <a:solidFill>
                  <a:srgbClr val="C00000"/>
                </a:solidFill>
              </a:rPr>
              <a:t>tennis</a:t>
            </a:r>
            <a:r>
              <a:rPr lang="cs-CZ" sz="4400" dirty="0" smtClean="0">
                <a:solidFill>
                  <a:srgbClr val="C00000"/>
                </a:solidFill>
              </a:rPr>
              <a:t>.</a:t>
            </a:r>
            <a:endParaRPr lang="cs-CZ" sz="4400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434409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Časování: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I </a:t>
            </a:r>
            <a:r>
              <a:rPr lang="cs-CZ" dirty="0" err="1" smtClean="0"/>
              <a:t>don´t</a:t>
            </a:r>
            <a:r>
              <a:rPr lang="cs-CZ" dirty="0" smtClean="0"/>
              <a:t>  </a:t>
            </a:r>
            <a:r>
              <a:rPr lang="cs-CZ" dirty="0" err="1" smtClean="0"/>
              <a:t>read</a:t>
            </a:r>
            <a:endParaRPr lang="cs-CZ" dirty="0" smtClean="0"/>
          </a:p>
          <a:p>
            <a:r>
              <a:rPr lang="cs-CZ" dirty="0" err="1"/>
              <a:t>y</a:t>
            </a:r>
            <a:r>
              <a:rPr lang="cs-CZ" dirty="0" err="1" smtClean="0"/>
              <a:t>ou</a:t>
            </a:r>
            <a:r>
              <a:rPr lang="cs-CZ" dirty="0" smtClean="0"/>
              <a:t> </a:t>
            </a:r>
            <a:r>
              <a:rPr lang="cs-CZ" dirty="0" err="1"/>
              <a:t>don´t</a:t>
            </a:r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dirty="0" err="1" smtClean="0"/>
              <a:t>read</a:t>
            </a:r>
            <a:endParaRPr lang="cs-CZ" dirty="0" smtClean="0"/>
          </a:p>
          <a:p>
            <a:r>
              <a:rPr lang="cs-CZ" b="1" dirty="0">
                <a:solidFill>
                  <a:schemeClr val="bg1">
                    <a:lumMod val="50000"/>
                  </a:schemeClr>
                </a:solidFill>
              </a:rPr>
              <a:t>h</a:t>
            </a:r>
            <a:r>
              <a:rPr lang="cs-CZ" b="1" dirty="0" smtClean="0">
                <a:solidFill>
                  <a:schemeClr val="bg1">
                    <a:lumMod val="50000"/>
                  </a:schemeClr>
                </a:solidFill>
              </a:rPr>
              <a:t>e </a:t>
            </a:r>
            <a:r>
              <a:rPr lang="cs-CZ" b="1" dirty="0" err="1" smtClean="0">
                <a:solidFill>
                  <a:schemeClr val="bg1">
                    <a:lumMod val="50000"/>
                  </a:schemeClr>
                </a:solidFill>
              </a:rPr>
              <a:t>doesn´t</a:t>
            </a:r>
            <a:r>
              <a:rPr lang="cs-CZ" b="1" dirty="0" smtClean="0">
                <a:solidFill>
                  <a:schemeClr val="bg1">
                    <a:lumMod val="50000"/>
                  </a:schemeClr>
                </a:solidFill>
              </a:rPr>
              <a:t>  </a:t>
            </a:r>
            <a:r>
              <a:rPr lang="cs-CZ" b="1" dirty="0" err="1" smtClean="0">
                <a:solidFill>
                  <a:schemeClr val="bg1">
                    <a:lumMod val="50000"/>
                  </a:schemeClr>
                </a:solidFill>
              </a:rPr>
              <a:t>read</a:t>
            </a:r>
            <a:endParaRPr lang="cs-CZ" b="1" dirty="0" smtClean="0">
              <a:solidFill>
                <a:schemeClr val="bg1">
                  <a:lumMod val="50000"/>
                </a:schemeClr>
              </a:solidFill>
            </a:endParaRPr>
          </a:p>
          <a:p>
            <a:r>
              <a:rPr lang="cs-CZ" b="1" dirty="0" err="1">
                <a:solidFill>
                  <a:schemeClr val="bg1">
                    <a:lumMod val="50000"/>
                  </a:schemeClr>
                </a:solidFill>
              </a:rPr>
              <a:t>s</a:t>
            </a:r>
            <a:r>
              <a:rPr lang="cs-CZ" b="1" dirty="0" err="1" smtClean="0">
                <a:solidFill>
                  <a:schemeClr val="bg1">
                    <a:lumMod val="50000"/>
                  </a:schemeClr>
                </a:solidFill>
              </a:rPr>
              <a:t>he</a:t>
            </a:r>
            <a:r>
              <a:rPr lang="cs-CZ" b="1" dirty="0" smtClean="0">
                <a:solidFill>
                  <a:schemeClr val="bg1">
                    <a:lumMod val="50000"/>
                  </a:schemeClr>
                </a:solidFill>
              </a:rPr>
              <a:t> </a:t>
            </a:r>
            <a:r>
              <a:rPr lang="cs-CZ" b="1" dirty="0" err="1">
                <a:solidFill>
                  <a:schemeClr val="bg1">
                    <a:lumMod val="50000"/>
                  </a:schemeClr>
                </a:solidFill>
              </a:rPr>
              <a:t>doesn´t</a:t>
            </a:r>
            <a:r>
              <a:rPr lang="cs-CZ" b="1" dirty="0">
                <a:solidFill>
                  <a:schemeClr val="bg1">
                    <a:lumMod val="50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bg1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bg1">
                    <a:lumMod val="50000"/>
                  </a:schemeClr>
                </a:solidFill>
              </a:rPr>
              <a:t>read</a:t>
            </a:r>
            <a:endParaRPr lang="cs-CZ" b="1" dirty="0" smtClean="0">
              <a:solidFill>
                <a:schemeClr val="bg1">
                  <a:lumMod val="50000"/>
                </a:schemeClr>
              </a:solidFill>
            </a:endParaRPr>
          </a:p>
          <a:p>
            <a:r>
              <a:rPr lang="cs-CZ" b="1" dirty="0" err="1">
                <a:solidFill>
                  <a:schemeClr val="bg1">
                    <a:lumMod val="50000"/>
                  </a:schemeClr>
                </a:solidFill>
              </a:rPr>
              <a:t>i</a:t>
            </a:r>
            <a:r>
              <a:rPr lang="cs-CZ" b="1" dirty="0" err="1" smtClean="0">
                <a:solidFill>
                  <a:schemeClr val="bg1">
                    <a:lumMod val="50000"/>
                  </a:schemeClr>
                </a:solidFill>
              </a:rPr>
              <a:t>t</a:t>
            </a:r>
            <a:r>
              <a:rPr lang="cs-CZ" b="1" dirty="0" smtClean="0">
                <a:solidFill>
                  <a:schemeClr val="bg1">
                    <a:lumMod val="50000"/>
                  </a:schemeClr>
                </a:solidFill>
              </a:rPr>
              <a:t> </a:t>
            </a:r>
            <a:r>
              <a:rPr lang="cs-CZ" b="1" dirty="0" err="1">
                <a:solidFill>
                  <a:schemeClr val="bg1">
                    <a:lumMod val="50000"/>
                  </a:schemeClr>
                </a:solidFill>
              </a:rPr>
              <a:t>doesn´t</a:t>
            </a:r>
            <a:r>
              <a:rPr lang="cs-CZ" b="1" dirty="0">
                <a:solidFill>
                  <a:schemeClr val="bg1">
                    <a:lumMod val="50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bg1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bg1">
                    <a:lumMod val="50000"/>
                  </a:schemeClr>
                </a:solidFill>
              </a:rPr>
              <a:t>read</a:t>
            </a:r>
            <a:endParaRPr lang="cs-CZ" b="1" dirty="0" smtClean="0">
              <a:solidFill>
                <a:schemeClr val="bg1">
                  <a:lumMod val="50000"/>
                </a:schemeClr>
              </a:solidFill>
            </a:endParaRPr>
          </a:p>
          <a:p>
            <a:r>
              <a:rPr lang="cs-CZ" dirty="0" err="1"/>
              <a:t>w</a:t>
            </a:r>
            <a:r>
              <a:rPr lang="cs-CZ" dirty="0" err="1" smtClean="0"/>
              <a:t>e</a:t>
            </a:r>
            <a:r>
              <a:rPr lang="cs-CZ" dirty="0" smtClean="0"/>
              <a:t> </a:t>
            </a:r>
            <a:r>
              <a:rPr lang="cs-CZ" dirty="0" err="1"/>
              <a:t>don´t</a:t>
            </a:r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dirty="0" err="1" smtClean="0"/>
              <a:t>read</a:t>
            </a:r>
            <a:endParaRPr lang="cs-CZ" dirty="0" smtClean="0"/>
          </a:p>
          <a:p>
            <a:r>
              <a:rPr lang="cs-CZ" dirty="0" err="1"/>
              <a:t>y</a:t>
            </a:r>
            <a:r>
              <a:rPr lang="cs-CZ" dirty="0" err="1" smtClean="0"/>
              <a:t>ou</a:t>
            </a:r>
            <a:r>
              <a:rPr lang="cs-CZ" dirty="0" smtClean="0"/>
              <a:t> </a:t>
            </a:r>
            <a:r>
              <a:rPr lang="cs-CZ" dirty="0" err="1"/>
              <a:t>don´t</a:t>
            </a:r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dirty="0" err="1" smtClean="0"/>
              <a:t>read</a:t>
            </a:r>
            <a:endParaRPr lang="cs-CZ" dirty="0" smtClean="0"/>
          </a:p>
          <a:p>
            <a:r>
              <a:rPr lang="cs-CZ" dirty="0" err="1"/>
              <a:t>t</a:t>
            </a:r>
            <a:r>
              <a:rPr lang="cs-CZ" dirty="0" err="1" smtClean="0"/>
              <a:t>hey</a:t>
            </a:r>
            <a:r>
              <a:rPr lang="cs-CZ" dirty="0" smtClean="0"/>
              <a:t> </a:t>
            </a:r>
            <a:r>
              <a:rPr lang="cs-CZ" dirty="0" err="1"/>
              <a:t>don´t</a:t>
            </a:r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dirty="0" err="1" smtClean="0"/>
              <a:t>read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dirty="0"/>
              <a:t>j</a:t>
            </a:r>
            <a:r>
              <a:rPr lang="cs-CZ" dirty="0" smtClean="0"/>
              <a:t>á nečtu</a:t>
            </a:r>
          </a:p>
          <a:p>
            <a:r>
              <a:rPr lang="cs-CZ" dirty="0"/>
              <a:t>t</a:t>
            </a:r>
            <a:r>
              <a:rPr lang="cs-CZ" dirty="0" smtClean="0"/>
              <a:t>y nečteš</a:t>
            </a:r>
          </a:p>
          <a:p>
            <a:r>
              <a:rPr lang="cs-CZ" dirty="0"/>
              <a:t>o</a:t>
            </a:r>
            <a:r>
              <a:rPr lang="cs-CZ" dirty="0" smtClean="0"/>
              <a:t>n nečte</a:t>
            </a:r>
          </a:p>
          <a:p>
            <a:r>
              <a:rPr lang="cs-CZ" dirty="0"/>
              <a:t>o</a:t>
            </a:r>
            <a:r>
              <a:rPr lang="cs-CZ" dirty="0" smtClean="0"/>
              <a:t>na nečte</a:t>
            </a:r>
          </a:p>
          <a:p>
            <a:r>
              <a:rPr lang="cs-CZ" dirty="0"/>
              <a:t>o</a:t>
            </a:r>
            <a:r>
              <a:rPr lang="cs-CZ" dirty="0" smtClean="0"/>
              <a:t>no </a:t>
            </a:r>
            <a:r>
              <a:rPr lang="cs-CZ" dirty="0" smtClean="0"/>
              <a:t>nečte</a:t>
            </a:r>
            <a:endParaRPr lang="cs-CZ" dirty="0" smtClean="0"/>
          </a:p>
          <a:p>
            <a:r>
              <a:rPr lang="cs-CZ" dirty="0"/>
              <a:t>m</a:t>
            </a:r>
            <a:r>
              <a:rPr lang="cs-CZ" dirty="0" smtClean="0"/>
              <a:t>y nečteme</a:t>
            </a:r>
          </a:p>
          <a:p>
            <a:r>
              <a:rPr lang="cs-CZ" dirty="0"/>
              <a:t>v</a:t>
            </a:r>
            <a:r>
              <a:rPr lang="cs-CZ" dirty="0" smtClean="0"/>
              <a:t>y nečtete</a:t>
            </a:r>
          </a:p>
          <a:p>
            <a:r>
              <a:rPr lang="cs-CZ" dirty="0"/>
              <a:t>o</a:t>
            </a:r>
            <a:r>
              <a:rPr lang="cs-CZ" dirty="0" smtClean="0"/>
              <a:t>ni nečtou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2787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908720"/>
            <a:ext cx="5207516" cy="523220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Complete</a:t>
            </a:r>
            <a:r>
              <a:rPr lang="cs-CZ" sz="2800" dirty="0" smtClean="0"/>
              <a:t>  </a:t>
            </a:r>
            <a:r>
              <a:rPr lang="cs-CZ" sz="2800" dirty="0" err="1" smtClean="0"/>
              <a:t>with</a:t>
            </a:r>
            <a:r>
              <a:rPr lang="cs-CZ" sz="2800" dirty="0" smtClean="0"/>
              <a:t>  </a:t>
            </a:r>
            <a:r>
              <a:rPr lang="cs-CZ" sz="2800" b="1" dirty="0" err="1" smtClean="0"/>
              <a:t>don´t</a:t>
            </a:r>
            <a:r>
              <a:rPr lang="cs-CZ" sz="2800" dirty="0" smtClean="0"/>
              <a:t>  </a:t>
            </a:r>
            <a:r>
              <a:rPr lang="cs-CZ" sz="2800" dirty="0" err="1" smtClean="0"/>
              <a:t>or</a:t>
            </a:r>
            <a:r>
              <a:rPr lang="cs-CZ" sz="2800" dirty="0" smtClean="0"/>
              <a:t>  </a:t>
            </a:r>
            <a:r>
              <a:rPr lang="cs-CZ" sz="2800" b="1" dirty="0" err="1" smtClean="0"/>
              <a:t>doesn´t</a:t>
            </a:r>
            <a:r>
              <a:rPr lang="cs-CZ" sz="2800" b="1" dirty="0" smtClean="0"/>
              <a:t>: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259632" y="1916832"/>
            <a:ext cx="744774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I ……………………..(</a:t>
            </a:r>
            <a:r>
              <a:rPr lang="cs-CZ" sz="2800" dirty="0" err="1" smtClean="0"/>
              <a:t>watch</a:t>
            </a:r>
            <a:r>
              <a:rPr lang="cs-CZ" sz="2800" dirty="0" smtClean="0"/>
              <a:t>) TV </a:t>
            </a:r>
            <a:r>
              <a:rPr lang="cs-CZ" sz="2800" dirty="0" err="1" smtClean="0"/>
              <a:t>when</a:t>
            </a:r>
            <a:r>
              <a:rPr lang="cs-CZ" sz="2800" dirty="0" smtClean="0"/>
              <a:t> I </a:t>
            </a:r>
            <a:r>
              <a:rPr lang="cs-CZ" sz="2800" dirty="0" err="1" smtClean="0"/>
              <a:t>have</a:t>
            </a:r>
            <a:r>
              <a:rPr lang="cs-CZ" sz="2800" dirty="0" smtClean="0"/>
              <a:t> </a:t>
            </a:r>
            <a:r>
              <a:rPr lang="cs-CZ" sz="2800" dirty="0" err="1" smtClean="0"/>
              <a:t>breakfast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20939" y="1655222"/>
            <a:ext cx="193623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>
                <a:solidFill>
                  <a:srgbClr val="FF0000"/>
                </a:solidFill>
              </a:rPr>
              <a:t>d</a:t>
            </a:r>
            <a:r>
              <a:rPr lang="cs-CZ" sz="2800" dirty="0" err="1" smtClean="0">
                <a:solidFill>
                  <a:srgbClr val="FF0000"/>
                </a:solidFill>
              </a:rPr>
              <a:t>on´t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watch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210157" y="2551236"/>
            <a:ext cx="59594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They</a:t>
            </a:r>
            <a:r>
              <a:rPr lang="cs-CZ" sz="2800" dirty="0" smtClean="0"/>
              <a:t> ………………..(</a:t>
            </a:r>
            <a:r>
              <a:rPr lang="cs-CZ" sz="2800" dirty="0" err="1" smtClean="0"/>
              <a:t>finish</a:t>
            </a:r>
            <a:r>
              <a:rPr lang="cs-CZ" sz="2800" dirty="0" smtClean="0"/>
              <a:t>) </a:t>
            </a:r>
            <a:r>
              <a:rPr lang="cs-CZ" sz="2800" dirty="0" err="1" smtClean="0"/>
              <a:t>school</a:t>
            </a:r>
            <a:r>
              <a:rPr lang="cs-CZ" sz="2800" dirty="0" smtClean="0"/>
              <a:t> </a:t>
            </a:r>
            <a:r>
              <a:rPr lang="cs-CZ" sz="2800" dirty="0" err="1" smtClean="0"/>
              <a:t>at</a:t>
            </a:r>
            <a:r>
              <a:rPr lang="cs-CZ" sz="2800" dirty="0" smtClean="0"/>
              <a:t> 5 </a:t>
            </a:r>
            <a:r>
              <a:rPr lang="cs-CZ" sz="2800" dirty="0" err="1" smtClean="0"/>
              <a:t>pm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051720" y="2360760"/>
            <a:ext cx="18501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>
                <a:solidFill>
                  <a:srgbClr val="FF0000"/>
                </a:solidFill>
              </a:rPr>
              <a:t>d</a:t>
            </a:r>
            <a:r>
              <a:rPr lang="cs-CZ" sz="2800" dirty="0" err="1" smtClean="0">
                <a:solidFill>
                  <a:srgbClr val="FF0000"/>
                </a:solidFill>
              </a:rPr>
              <a:t>on´t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finish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259632" y="3165433"/>
            <a:ext cx="68439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He ……………………..(play) PC </a:t>
            </a:r>
            <a:r>
              <a:rPr lang="cs-CZ" sz="2800" dirty="0" err="1" smtClean="0"/>
              <a:t>games</a:t>
            </a:r>
            <a:r>
              <a:rPr lang="cs-CZ" sz="2800" dirty="0" smtClean="0"/>
              <a:t> </a:t>
            </a:r>
            <a:r>
              <a:rPr lang="cs-CZ" sz="2800" dirty="0" err="1" smtClean="0"/>
              <a:t>every</a:t>
            </a:r>
            <a:r>
              <a:rPr lang="cs-CZ" sz="2800" dirty="0" smtClean="0"/>
              <a:t> </a:t>
            </a:r>
            <a:r>
              <a:rPr lang="cs-CZ" sz="2800" dirty="0" err="1" smtClean="0"/>
              <a:t>days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914335" y="3108762"/>
            <a:ext cx="19749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>
                <a:solidFill>
                  <a:srgbClr val="FF0000"/>
                </a:solidFill>
              </a:rPr>
              <a:t>d</a:t>
            </a:r>
            <a:r>
              <a:rPr lang="cs-CZ" sz="2800" dirty="0" err="1" smtClean="0">
                <a:solidFill>
                  <a:srgbClr val="FF0000"/>
                </a:solidFill>
              </a:rPr>
              <a:t>oesn´t</a:t>
            </a:r>
            <a:r>
              <a:rPr lang="cs-CZ" sz="2800" dirty="0" smtClean="0">
                <a:solidFill>
                  <a:srgbClr val="FF0000"/>
                </a:solidFill>
              </a:rPr>
              <a:t> play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265188" y="3769876"/>
            <a:ext cx="506228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We</a:t>
            </a:r>
            <a:r>
              <a:rPr lang="cs-CZ" sz="2800" dirty="0" smtClean="0"/>
              <a:t> ………………………(</a:t>
            </a:r>
            <a:r>
              <a:rPr lang="cs-CZ" sz="2800" dirty="0" err="1" smtClean="0"/>
              <a:t>write</a:t>
            </a:r>
            <a:r>
              <a:rPr lang="cs-CZ" sz="2800" dirty="0" smtClean="0"/>
              <a:t>) </a:t>
            </a:r>
            <a:r>
              <a:rPr lang="cs-CZ" sz="2800" dirty="0" err="1" smtClean="0"/>
              <a:t>letters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051720" y="3688653"/>
            <a:ext cx="189763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>
                <a:solidFill>
                  <a:srgbClr val="FF0000"/>
                </a:solidFill>
              </a:rPr>
              <a:t>d</a:t>
            </a:r>
            <a:r>
              <a:rPr lang="cs-CZ" sz="2800" dirty="0" err="1" smtClean="0">
                <a:solidFill>
                  <a:srgbClr val="FF0000"/>
                </a:solidFill>
              </a:rPr>
              <a:t>on´t</a:t>
            </a:r>
            <a:r>
              <a:rPr lang="cs-CZ" sz="2800" dirty="0" smtClean="0">
                <a:solidFill>
                  <a:srgbClr val="FF0000"/>
                </a:solidFill>
              </a:rPr>
              <a:t>  </a:t>
            </a:r>
            <a:r>
              <a:rPr lang="cs-CZ" sz="2800" dirty="0" err="1" smtClean="0">
                <a:solidFill>
                  <a:srgbClr val="FF0000"/>
                </a:solidFill>
              </a:rPr>
              <a:t>write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265188" y="4391526"/>
            <a:ext cx="626421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You</a:t>
            </a:r>
            <a:r>
              <a:rPr lang="cs-CZ" sz="2800" dirty="0" smtClean="0"/>
              <a:t> ……………………(go) </a:t>
            </a:r>
            <a:r>
              <a:rPr lang="cs-CZ" sz="2800" dirty="0" err="1" smtClean="0"/>
              <a:t>skiing</a:t>
            </a:r>
            <a:r>
              <a:rPr lang="cs-CZ" sz="2800" dirty="0"/>
              <a:t> </a:t>
            </a:r>
            <a:r>
              <a:rPr lang="cs-CZ" sz="2800" dirty="0" err="1" smtClean="0"/>
              <a:t>at</a:t>
            </a:r>
            <a:r>
              <a:rPr lang="cs-CZ" sz="2800" dirty="0" smtClean="0"/>
              <a:t> </a:t>
            </a:r>
            <a:r>
              <a:rPr lang="cs-CZ" sz="2800" dirty="0" err="1" smtClean="0"/>
              <a:t>weekends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256562" y="4211873"/>
            <a:ext cx="141333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>
                <a:solidFill>
                  <a:srgbClr val="FF0000"/>
                </a:solidFill>
              </a:rPr>
              <a:t>d</a:t>
            </a:r>
            <a:r>
              <a:rPr lang="cs-CZ" sz="2800" dirty="0" err="1" smtClean="0">
                <a:solidFill>
                  <a:srgbClr val="FF0000"/>
                </a:solidFill>
              </a:rPr>
              <a:t>on´t</a:t>
            </a:r>
            <a:r>
              <a:rPr lang="cs-CZ" sz="2800" dirty="0" smtClean="0">
                <a:solidFill>
                  <a:srgbClr val="FF0000"/>
                </a:solidFill>
              </a:rPr>
              <a:t> go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342603" y="4914746"/>
            <a:ext cx="667798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She</a:t>
            </a:r>
            <a:r>
              <a:rPr lang="cs-CZ" sz="2800" dirty="0" smtClean="0"/>
              <a:t> …………………….(play)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violin</a:t>
            </a:r>
            <a:r>
              <a:rPr lang="cs-CZ" sz="2800" dirty="0" smtClean="0"/>
              <a:t> </a:t>
            </a:r>
            <a:r>
              <a:rPr lang="cs-CZ" sz="2800" dirty="0" err="1" smtClean="0"/>
              <a:t>every</a:t>
            </a:r>
            <a:r>
              <a:rPr lang="cs-CZ" sz="2800" dirty="0" smtClean="0"/>
              <a:t> </a:t>
            </a:r>
            <a:r>
              <a:rPr lang="cs-CZ" sz="2800" dirty="0" err="1" smtClean="0"/>
              <a:t>day</a:t>
            </a:r>
            <a:r>
              <a:rPr lang="cs-CZ" sz="2800" dirty="0" smtClean="0">
                <a:solidFill>
                  <a:srgbClr val="FF0000"/>
                </a:solidFill>
              </a:rPr>
              <a:t>.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051720" y="4822274"/>
            <a:ext cx="19749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>
                <a:solidFill>
                  <a:srgbClr val="FF0000"/>
                </a:solidFill>
              </a:rPr>
              <a:t>d</a:t>
            </a:r>
            <a:r>
              <a:rPr lang="cs-CZ" sz="2800" dirty="0" err="1" smtClean="0">
                <a:solidFill>
                  <a:srgbClr val="FF0000"/>
                </a:solidFill>
              </a:rPr>
              <a:t>oesn´t</a:t>
            </a:r>
            <a:r>
              <a:rPr lang="cs-CZ" sz="2800" dirty="0" smtClean="0">
                <a:solidFill>
                  <a:srgbClr val="FF0000"/>
                </a:solidFill>
              </a:rPr>
              <a:t> play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432669" y="5596368"/>
            <a:ext cx="47273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I ……………………(</a:t>
            </a:r>
            <a:r>
              <a:rPr lang="cs-CZ" sz="2800" dirty="0" err="1" smtClean="0"/>
              <a:t>collect</a:t>
            </a:r>
            <a:r>
              <a:rPr lang="cs-CZ" sz="2800" dirty="0" smtClean="0"/>
              <a:t>) </a:t>
            </a:r>
            <a:r>
              <a:rPr lang="cs-CZ" sz="2800" dirty="0" err="1" smtClean="0"/>
              <a:t>stamps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759543" y="5352344"/>
            <a:ext cx="201074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>
                <a:solidFill>
                  <a:srgbClr val="FF0000"/>
                </a:solidFill>
              </a:rPr>
              <a:t>d</a:t>
            </a:r>
            <a:r>
              <a:rPr lang="cs-CZ" sz="2800" dirty="0" err="1" smtClean="0">
                <a:solidFill>
                  <a:srgbClr val="FF0000"/>
                </a:solidFill>
              </a:rPr>
              <a:t>on´t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collect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052815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8" grpId="0"/>
      <p:bldP spid="10" grpId="0"/>
      <p:bldP spid="12" grpId="0"/>
      <p:bldP spid="14" grpId="0"/>
      <p:bldP spid="1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>
            <a:normAutofit fontScale="90000"/>
          </a:bodyPr>
          <a:lstStyle/>
          <a:p>
            <a:r>
              <a:rPr lang="cs-CZ" dirty="0" err="1" smtClean="0"/>
              <a:t>Change</a:t>
            </a:r>
            <a:r>
              <a:rPr lang="cs-CZ" dirty="0" smtClean="0"/>
              <a:t> these </a:t>
            </a:r>
            <a:r>
              <a:rPr lang="cs-CZ" dirty="0" err="1" smtClean="0"/>
              <a:t>sentences</a:t>
            </a:r>
            <a:r>
              <a:rPr lang="cs-CZ" dirty="0" smtClean="0"/>
              <a:t>. Make negative.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1">
              <a:lumMod val="20000"/>
              <a:lumOff val="80000"/>
            </a:schemeClr>
          </a:solidFill>
        </p:spPr>
        <p:txBody>
          <a:bodyPr>
            <a:normAutofit lnSpcReduction="10000"/>
          </a:bodyPr>
          <a:lstStyle/>
          <a:p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pizza.</a:t>
            </a:r>
          </a:p>
          <a:p>
            <a:r>
              <a:rPr lang="cs-CZ" dirty="0" smtClean="0"/>
              <a:t>………………………………….</a:t>
            </a:r>
          </a:p>
          <a:p>
            <a:r>
              <a:rPr lang="cs-CZ" dirty="0" smtClean="0"/>
              <a:t>Peter </a:t>
            </a:r>
            <a:r>
              <a:rPr lang="cs-CZ" dirty="0" err="1" smtClean="0"/>
              <a:t>likes</a:t>
            </a:r>
            <a:r>
              <a:rPr lang="cs-CZ" dirty="0" smtClean="0"/>
              <a:t> </a:t>
            </a:r>
            <a:r>
              <a:rPr lang="cs-CZ" dirty="0" err="1" smtClean="0"/>
              <a:t>football</a:t>
            </a:r>
            <a:r>
              <a:rPr lang="cs-CZ" dirty="0" smtClean="0"/>
              <a:t>.</a:t>
            </a:r>
          </a:p>
          <a:p>
            <a:r>
              <a:rPr lang="cs-CZ" dirty="0" smtClean="0"/>
              <a:t>………………………………….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wear</a:t>
            </a:r>
            <a:r>
              <a:rPr lang="cs-CZ" dirty="0" smtClean="0"/>
              <a:t> </a:t>
            </a:r>
            <a:r>
              <a:rPr lang="cs-CZ" dirty="0" err="1" smtClean="0"/>
              <a:t>jeans</a:t>
            </a:r>
            <a:r>
              <a:rPr lang="cs-CZ" dirty="0" smtClean="0"/>
              <a:t>.</a:t>
            </a:r>
          </a:p>
          <a:p>
            <a:r>
              <a:rPr lang="cs-CZ" dirty="0" smtClean="0"/>
              <a:t>………………………………….</a:t>
            </a:r>
          </a:p>
          <a:p>
            <a:r>
              <a:rPr lang="cs-CZ" dirty="0" smtClean="0"/>
              <a:t>My </a:t>
            </a:r>
            <a:r>
              <a:rPr lang="cs-CZ" dirty="0" err="1" smtClean="0"/>
              <a:t>friend</a:t>
            </a:r>
            <a:r>
              <a:rPr lang="cs-CZ" dirty="0" smtClean="0"/>
              <a:t> </a:t>
            </a:r>
            <a:r>
              <a:rPr lang="cs-CZ" dirty="0" err="1" smtClean="0"/>
              <a:t>lives</a:t>
            </a:r>
            <a:r>
              <a:rPr lang="cs-CZ" dirty="0" smtClean="0"/>
              <a:t> in Prague.</a:t>
            </a:r>
          </a:p>
          <a:p>
            <a:r>
              <a:rPr lang="cs-CZ" dirty="0" smtClean="0"/>
              <a:t>……………………………………..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972318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>
            <a:normAutofit/>
          </a:bodyPr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1">
              <a:lumMod val="20000"/>
              <a:lumOff val="80000"/>
            </a:schemeClr>
          </a:solidFill>
        </p:spPr>
        <p:txBody>
          <a:bodyPr>
            <a:normAutofit lnSpcReduction="10000"/>
          </a:bodyPr>
          <a:lstStyle/>
          <a:p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pizza.</a:t>
            </a:r>
          </a:p>
          <a:p>
            <a:r>
              <a:rPr lang="cs-CZ" dirty="0" err="1" smtClean="0">
                <a:solidFill>
                  <a:srgbClr val="FF0000"/>
                </a:solidFill>
              </a:rPr>
              <a:t>You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don´t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like</a:t>
            </a:r>
            <a:r>
              <a:rPr lang="cs-CZ" dirty="0" smtClean="0">
                <a:solidFill>
                  <a:srgbClr val="FF0000"/>
                </a:solidFill>
              </a:rPr>
              <a:t> pizza.</a:t>
            </a:r>
          </a:p>
          <a:p>
            <a:r>
              <a:rPr lang="cs-CZ" dirty="0" smtClean="0"/>
              <a:t>Peter </a:t>
            </a:r>
            <a:r>
              <a:rPr lang="cs-CZ" dirty="0" err="1" smtClean="0"/>
              <a:t>likes</a:t>
            </a:r>
            <a:r>
              <a:rPr lang="cs-CZ" dirty="0" smtClean="0"/>
              <a:t> </a:t>
            </a:r>
            <a:r>
              <a:rPr lang="cs-CZ" dirty="0" err="1" smtClean="0"/>
              <a:t>football</a:t>
            </a:r>
            <a:r>
              <a:rPr lang="cs-CZ" dirty="0" smtClean="0"/>
              <a:t>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Peter </a:t>
            </a:r>
            <a:r>
              <a:rPr lang="cs-CZ" dirty="0" err="1" smtClean="0">
                <a:solidFill>
                  <a:srgbClr val="FF0000"/>
                </a:solidFill>
              </a:rPr>
              <a:t>doesn´t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like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football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wear</a:t>
            </a:r>
            <a:r>
              <a:rPr lang="cs-CZ" dirty="0" smtClean="0"/>
              <a:t> </a:t>
            </a:r>
            <a:r>
              <a:rPr lang="cs-CZ" dirty="0" err="1" smtClean="0"/>
              <a:t>jeans</a:t>
            </a:r>
            <a:r>
              <a:rPr lang="cs-CZ" dirty="0" smtClean="0"/>
              <a:t>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I </a:t>
            </a:r>
            <a:r>
              <a:rPr lang="cs-CZ" dirty="0" err="1" smtClean="0">
                <a:solidFill>
                  <a:srgbClr val="FF0000"/>
                </a:solidFill>
              </a:rPr>
              <a:t>don´t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wear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jeans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  <a:p>
            <a:r>
              <a:rPr lang="cs-CZ" dirty="0" smtClean="0"/>
              <a:t>My </a:t>
            </a:r>
            <a:r>
              <a:rPr lang="cs-CZ" dirty="0" err="1" smtClean="0"/>
              <a:t>friend</a:t>
            </a:r>
            <a:r>
              <a:rPr lang="cs-CZ" dirty="0" smtClean="0"/>
              <a:t> </a:t>
            </a:r>
            <a:r>
              <a:rPr lang="cs-CZ" dirty="0" err="1" smtClean="0"/>
              <a:t>lives</a:t>
            </a:r>
            <a:r>
              <a:rPr lang="cs-CZ" dirty="0" smtClean="0"/>
              <a:t> in Prague.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My </a:t>
            </a:r>
            <a:r>
              <a:rPr lang="cs-CZ" dirty="0" err="1" smtClean="0">
                <a:solidFill>
                  <a:srgbClr val="FF0000"/>
                </a:solidFill>
              </a:rPr>
              <a:t>friend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doesn´t</a:t>
            </a:r>
            <a:r>
              <a:rPr lang="cs-CZ" dirty="0" smtClean="0">
                <a:solidFill>
                  <a:srgbClr val="FF0000"/>
                </a:solidFill>
              </a:rPr>
              <a:t> live in Prague.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790507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85000"/>
            </a:schemeClr>
          </a:solidFill>
        </p:spPr>
        <p:txBody>
          <a:bodyPr/>
          <a:lstStyle/>
          <a:p>
            <a:r>
              <a:rPr lang="cs-CZ" dirty="0" err="1" smtClean="0"/>
              <a:t>Translate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rmAutofit lnSpcReduction="10000"/>
          </a:bodyPr>
          <a:lstStyle/>
          <a:p>
            <a:r>
              <a:rPr lang="cs-CZ" dirty="0" smtClean="0"/>
              <a:t>Jejich dcera nemá ráda psy.</a:t>
            </a:r>
          </a:p>
          <a:p>
            <a:r>
              <a:rPr lang="cs-CZ" dirty="0" smtClean="0"/>
              <a:t>………………………………………………</a:t>
            </a:r>
          </a:p>
          <a:p>
            <a:r>
              <a:rPr lang="cs-CZ" dirty="0" smtClean="0"/>
              <a:t>Ona nepracuje v bance.</a:t>
            </a:r>
          </a:p>
          <a:p>
            <a:r>
              <a:rPr lang="cs-CZ" dirty="0" smtClean="0"/>
              <a:t>………………………………………………</a:t>
            </a:r>
          </a:p>
          <a:p>
            <a:r>
              <a:rPr lang="cs-CZ" dirty="0" smtClean="0"/>
              <a:t>Oni nechodí do školy.</a:t>
            </a:r>
          </a:p>
          <a:p>
            <a:r>
              <a:rPr lang="cs-CZ" dirty="0" smtClean="0"/>
              <a:t>………………………………………………</a:t>
            </a:r>
          </a:p>
          <a:p>
            <a:r>
              <a:rPr lang="cs-CZ" dirty="0" smtClean="0"/>
              <a:t>Já nemluvím italsky.</a:t>
            </a:r>
          </a:p>
          <a:p>
            <a:r>
              <a:rPr lang="cs-CZ" dirty="0" smtClean="0"/>
              <a:t>………………………………………………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54095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85000"/>
            </a:schemeClr>
          </a:solidFill>
        </p:spPr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rmAutofit lnSpcReduction="10000"/>
          </a:bodyPr>
          <a:lstStyle/>
          <a:p>
            <a:r>
              <a:rPr lang="cs-CZ" dirty="0" smtClean="0"/>
              <a:t>Jejich dcera nemá ráda psy.</a:t>
            </a:r>
          </a:p>
          <a:p>
            <a:r>
              <a:rPr lang="cs-CZ" dirty="0" err="1" smtClean="0">
                <a:solidFill>
                  <a:srgbClr val="FF0000"/>
                </a:solidFill>
              </a:rPr>
              <a:t>Their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daughter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doesn´t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like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dogs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  <a:p>
            <a:r>
              <a:rPr lang="cs-CZ" dirty="0" smtClean="0"/>
              <a:t>Ona nepracuje v bance.</a:t>
            </a:r>
          </a:p>
          <a:p>
            <a:r>
              <a:rPr lang="cs-CZ" dirty="0" err="1" smtClean="0">
                <a:solidFill>
                  <a:srgbClr val="FF0000"/>
                </a:solidFill>
              </a:rPr>
              <a:t>She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doesn´t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work</a:t>
            </a:r>
            <a:r>
              <a:rPr lang="cs-CZ" dirty="0" smtClean="0">
                <a:solidFill>
                  <a:srgbClr val="FF0000"/>
                </a:solidFill>
              </a:rPr>
              <a:t> in a bank.</a:t>
            </a:r>
          </a:p>
          <a:p>
            <a:r>
              <a:rPr lang="cs-CZ" dirty="0" smtClean="0"/>
              <a:t>Oni nechodí do školy.</a:t>
            </a:r>
          </a:p>
          <a:p>
            <a:r>
              <a:rPr lang="cs-CZ" dirty="0" err="1" smtClean="0">
                <a:solidFill>
                  <a:srgbClr val="FF0000"/>
                </a:solidFill>
              </a:rPr>
              <a:t>They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don´t</a:t>
            </a:r>
            <a:r>
              <a:rPr lang="cs-CZ" dirty="0" smtClean="0">
                <a:solidFill>
                  <a:srgbClr val="FF0000"/>
                </a:solidFill>
              </a:rPr>
              <a:t> go to </a:t>
            </a:r>
            <a:r>
              <a:rPr lang="cs-CZ" dirty="0" err="1" smtClean="0">
                <a:solidFill>
                  <a:srgbClr val="FF0000"/>
                </a:solidFill>
              </a:rPr>
              <a:t>school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  <a:p>
            <a:r>
              <a:rPr lang="cs-CZ" dirty="0" smtClean="0"/>
              <a:t>Já nemluvím italsky.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I </a:t>
            </a:r>
            <a:r>
              <a:rPr lang="cs-CZ" dirty="0" err="1" smtClean="0">
                <a:solidFill>
                  <a:srgbClr val="FF0000"/>
                </a:solidFill>
              </a:rPr>
              <a:t>don´t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speak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Italian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54095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Zdroje</a:t>
            </a: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pPr eaLnBrk="1" hangingPunct="1"/>
            <a:r>
              <a:rPr lang="cs-CZ" dirty="0" smtClean="0"/>
              <a:t>Archiv autora </a:t>
            </a:r>
          </a:p>
        </p:txBody>
      </p:sp>
    </p:spTree>
    <p:extLst>
      <p:ext uri="{BB962C8B-B14F-4D97-AF65-F5344CB8AC3E}">
        <p14:creationId xmlns:p14="http://schemas.microsoft.com/office/powerpoint/2010/main" xmlns="" val="4955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</TotalTime>
  <Words>392</Words>
  <Application>Microsoft Office PowerPoint</Application>
  <PresentationFormat>Předvádění na obrazovce (4:3)</PresentationFormat>
  <Paragraphs>96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Přítomný čas prostý v záporu </vt:lpstr>
      <vt:lpstr>Časování:</vt:lpstr>
      <vt:lpstr>Snímek 4</vt:lpstr>
      <vt:lpstr>Change these sentences. Make negative.</vt:lpstr>
      <vt:lpstr>Řešení:</vt:lpstr>
      <vt:lpstr>Translate:</vt:lpstr>
      <vt:lpstr>Řešení: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 Gotzová</dc:creator>
  <cp:lastModifiedBy>HP</cp:lastModifiedBy>
  <cp:revision>7</cp:revision>
  <dcterms:created xsi:type="dcterms:W3CDTF">2012-03-31T07:37:49Z</dcterms:created>
  <dcterms:modified xsi:type="dcterms:W3CDTF">2012-06-26T20:14:39Z</dcterms:modified>
</cp:coreProperties>
</file>