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8" r:id="rId5"/>
    <p:sldId id="263" r:id="rId6"/>
    <p:sldId id="264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6283333"/>
              </p:ext>
            </p:extLst>
          </p:nvPr>
        </p:nvGraphicFramePr>
        <p:xfrm>
          <a:off x="1665288" y="2414588"/>
          <a:ext cx="5813425" cy="2825929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Marcela Götzová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VY_32_Inovace_3292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Present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simple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– otázka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Present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simple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Anglický jazyk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5.B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názorně vysvětluje a procvičuje tvorbu přítomného času prostého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 otázce.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3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se vyjadřuje pomocí přítomného času prostého, chápe funkci pomocných sloves při tvorbě otázky a záporu.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3369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Přítomný čas prostý - otázka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Do </a:t>
            </a:r>
            <a:r>
              <a:rPr lang="cs-CZ" dirty="0" smtClean="0"/>
              <a:t>+ podmět + významové sloveso bez to ….?         (</a:t>
            </a:r>
            <a:r>
              <a:rPr lang="cs-CZ" b="1" dirty="0" smtClean="0"/>
              <a:t>I, </a:t>
            </a:r>
            <a:r>
              <a:rPr lang="cs-CZ" b="1" dirty="0" err="1" smtClean="0"/>
              <a:t>you</a:t>
            </a:r>
            <a:r>
              <a:rPr lang="cs-CZ" b="1" dirty="0" smtClean="0"/>
              <a:t>, </a:t>
            </a:r>
            <a:r>
              <a:rPr lang="cs-CZ" b="1" dirty="0" err="1" smtClean="0"/>
              <a:t>we</a:t>
            </a:r>
            <a:r>
              <a:rPr lang="cs-CZ" b="1" dirty="0" smtClean="0"/>
              <a:t>, </a:t>
            </a:r>
            <a:r>
              <a:rPr lang="cs-CZ" b="1" dirty="0" err="1" smtClean="0"/>
              <a:t>they</a:t>
            </a:r>
            <a:r>
              <a:rPr lang="cs-CZ" dirty="0" smtClean="0"/>
              <a:t>)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Př. Do </a:t>
            </a:r>
            <a:r>
              <a:rPr lang="cs-CZ" dirty="0" err="1" smtClean="0">
                <a:solidFill>
                  <a:srgbClr val="7030A0"/>
                </a:solidFill>
              </a:rPr>
              <a:t>you</a:t>
            </a:r>
            <a:r>
              <a:rPr lang="cs-CZ" dirty="0">
                <a:solidFill>
                  <a:srgbClr val="7030A0"/>
                </a:solidFill>
              </a:rPr>
              <a:t> </a:t>
            </a:r>
            <a:r>
              <a:rPr lang="cs-CZ" dirty="0" err="1" smtClean="0">
                <a:solidFill>
                  <a:srgbClr val="7030A0"/>
                </a:solidFill>
              </a:rPr>
              <a:t>like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err="1" smtClean="0">
                <a:solidFill>
                  <a:srgbClr val="7030A0"/>
                </a:solidFill>
              </a:rPr>
              <a:t>apples</a:t>
            </a:r>
            <a:r>
              <a:rPr lang="cs-CZ" dirty="0" smtClean="0">
                <a:solidFill>
                  <a:srgbClr val="7030A0"/>
                </a:solidFill>
              </a:rPr>
              <a:t>?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err="1" smtClean="0"/>
              <a:t>Does</a:t>
            </a:r>
            <a:r>
              <a:rPr lang="cs-CZ" dirty="0"/>
              <a:t> </a:t>
            </a:r>
            <a:r>
              <a:rPr lang="cs-CZ" dirty="0" smtClean="0"/>
              <a:t>+ podmět + významové sloveso bez to ..?</a:t>
            </a:r>
          </a:p>
          <a:p>
            <a:pPr marL="0" indent="0">
              <a:buNone/>
            </a:pPr>
            <a:r>
              <a:rPr lang="cs-CZ" dirty="0" smtClean="0"/>
              <a:t>   (</a:t>
            </a:r>
            <a:r>
              <a:rPr lang="cs-CZ" b="1" dirty="0" smtClean="0"/>
              <a:t>he, </a:t>
            </a:r>
            <a:r>
              <a:rPr lang="cs-CZ" b="1" dirty="0" err="1" smtClean="0"/>
              <a:t>she</a:t>
            </a:r>
            <a:r>
              <a:rPr lang="cs-CZ" b="1" dirty="0" smtClean="0"/>
              <a:t>, </a:t>
            </a:r>
            <a:r>
              <a:rPr lang="cs-CZ" b="1" dirty="0" err="1" smtClean="0"/>
              <a:t>it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>
                <a:solidFill>
                  <a:srgbClr val="7030A0"/>
                </a:solidFill>
              </a:rPr>
              <a:t>Př. </a:t>
            </a:r>
            <a:r>
              <a:rPr lang="cs-CZ" dirty="0" err="1" smtClean="0">
                <a:solidFill>
                  <a:srgbClr val="7030A0"/>
                </a:solidFill>
              </a:rPr>
              <a:t>Does</a:t>
            </a:r>
            <a:r>
              <a:rPr lang="cs-CZ" dirty="0" smtClean="0">
                <a:solidFill>
                  <a:srgbClr val="7030A0"/>
                </a:solidFill>
              </a:rPr>
              <a:t> he </a:t>
            </a:r>
            <a:r>
              <a:rPr lang="cs-CZ" dirty="0" err="1">
                <a:solidFill>
                  <a:srgbClr val="7030A0"/>
                </a:solidFill>
              </a:rPr>
              <a:t>like</a:t>
            </a:r>
            <a:r>
              <a:rPr lang="cs-CZ" dirty="0">
                <a:solidFill>
                  <a:srgbClr val="7030A0"/>
                </a:solidFill>
              </a:rPr>
              <a:t> </a:t>
            </a:r>
            <a:r>
              <a:rPr lang="cs-CZ" dirty="0" err="1">
                <a:solidFill>
                  <a:srgbClr val="7030A0"/>
                </a:solidFill>
              </a:rPr>
              <a:t>apples</a:t>
            </a:r>
            <a:r>
              <a:rPr lang="cs-CZ" dirty="0">
                <a:solidFill>
                  <a:srgbClr val="7030A0"/>
                </a:solidFill>
              </a:rPr>
              <a:t>?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2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cs-CZ" dirty="0" smtClean="0"/>
              <a:t>Časování - otázka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Do I  play …?                            </a:t>
            </a:r>
          </a:p>
          <a:p>
            <a:r>
              <a:rPr lang="cs-CZ" dirty="0" smtClean="0"/>
              <a:t>Do  </a:t>
            </a:r>
            <a:r>
              <a:rPr lang="cs-CZ" dirty="0" err="1" smtClean="0"/>
              <a:t>you</a:t>
            </a:r>
            <a:r>
              <a:rPr lang="cs-CZ" dirty="0" smtClean="0"/>
              <a:t> play…?</a:t>
            </a:r>
          </a:p>
          <a:p>
            <a:r>
              <a:rPr lang="cs-CZ" dirty="0" err="1" smtClean="0"/>
              <a:t>Does</a:t>
            </a:r>
            <a:r>
              <a:rPr lang="cs-CZ" dirty="0" smtClean="0"/>
              <a:t>  he play…?</a:t>
            </a:r>
          </a:p>
          <a:p>
            <a:r>
              <a:rPr lang="cs-CZ" dirty="0" err="1" smtClean="0"/>
              <a:t>Does</a:t>
            </a:r>
            <a:r>
              <a:rPr lang="cs-CZ" dirty="0" smtClean="0"/>
              <a:t>  </a:t>
            </a:r>
            <a:r>
              <a:rPr lang="cs-CZ" dirty="0" err="1" smtClean="0"/>
              <a:t>she</a:t>
            </a:r>
            <a:r>
              <a:rPr lang="cs-CZ" dirty="0" smtClean="0"/>
              <a:t> play…?</a:t>
            </a:r>
          </a:p>
          <a:p>
            <a:r>
              <a:rPr lang="cs-CZ" dirty="0" err="1" smtClean="0"/>
              <a:t>Does</a:t>
            </a:r>
            <a:r>
              <a:rPr lang="cs-CZ" dirty="0" smtClean="0"/>
              <a:t>  </a:t>
            </a:r>
            <a:r>
              <a:rPr lang="cs-CZ" dirty="0" err="1" smtClean="0"/>
              <a:t>it</a:t>
            </a:r>
            <a:r>
              <a:rPr lang="cs-CZ" dirty="0" smtClean="0"/>
              <a:t>  play…?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we</a:t>
            </a:r>
            <a:r>
              <a:rPr lang="cs-CZ" dirty="0" smtClean="0"/>
              <a:t> play…?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 play…?</a:t>
            </a:r>
          </a:p>
          <a:p>
            <a:r>
              <a:rPr lang="cs-CZ" dirty="0" smtClean="0"/>
              <a:t>Do  </a:t>
            </a:r>
            <a:r>
              <a:rPr lang="cs-CZ" dirty="0" err="1" smtClean="0"/>
              <a:t>they</a:t>
            </a:r>
            <a:r>
              <a:rPr lang="cs-CZ" dirty="0" smtClean="0"/>
              <a:t> play…?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Hraji já …?</a:t>
            </a:r>
          </a:p>
          <a:p>
            <a:r>
              <a:rPr lang="cs-CZ" dirty="0" smtClean="0"/>
              <a:t>Hraješ  ty …?</a:t>
            </a:r>
          </a:p>
          <a:p>
            <a:r>
              <a:rPr lang="cs-CZ" dirty="0" smtClean="0"/>
              <a:t>Hraje on …?</a:t>
            </a:r>
          </a:p>
          <a:p>
            <a:r>
              <a:rPr lang="cs-CZ" dirty="0" smtClean="0"/>
              <a:t>Hraje ona …?</a:t>
            </a:r>
          </a:p>
          <a:p>
            <a:r>
              <a:rPr lang="cs-CZ" dirty="0" smtClean="0"/>
              <a:t>Hraje ono/to …?</a:t>
            </a:r>
          </a:p>
          <a:p>
            <a:r>
              <a:rPr lang="cs-CZ" dirty="0" smtClean="0"/>
              <a:t>Hrajeme  my …?</a:t>
            </a:r>
          </a:p>
          <a:p>
            <a:r>
              <a:rPr lang="cs-CZ" dirty="0" smtClean="0"/>
              <a:t>Hrajete vy …?</a:t>
            </a:r>
          </a:p>
          <a:p>
            <a:r>
              <a:rPr lang="cs-CZ" dirty="0" smtClean="0"/>
              <a:t>Hrají oni …?</a:t>
            </a:r>
          </a:p>
        </p:txBody>
      </p:sp>
    </p:spTree>
    <p:extLst>
      <p:ext uri="{BB962C8B-B14F-4D97-AF65-F5344CB8AC3E}">
        <p14:creationId xmlns:p14="http://schemas.microsoft.com/office/powerpoint/2010/main" val="316407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99592" y="595666"/>
            <a:ext cx="40741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/>
              <a:t>Complete</a:t>
            </a:r>
            <a:r>
              <a:rPr lang="cs-CZ" sz="2800" dirty="0"/>
              <a:t> </a:t>
            </a:r>
            <a:r>
              <a:rPr lang="cs-CZ" sz="2800" dirty="0" err="1"/>
              <a:t>with</a:t>
            </a:r>
            <a:r>
              <a:rPr lang="cs-CZ" sz="2800" dirty="0"/>
              <a:t> </a:t>
            </a:r>
            <a:r>
              <a:rPr lang="cs-CZ" sz="2800" b="1" dirty="0"/>
              <a:t>do</a:t>
            </a:r>
            <a:r>
              <a:rPr lang="cs-CZ" sz="2800" dirty="0"/>
              <a:t> </a:t>
            </a:r>
            <a:r>
              <a:rPr lang="cs-CZ" sz="2800" dirty="0" err="1"/>
              <a:t>or</a:t>
            </a:r>
            <a:r>
              <a:rPr lang="cs-CZ" sz="2800" dirty="0"/>
              <a:t> </a:t>
            </a:r>
            <a:r>
              <a:rPr lang="cs-CZ" sz="2800" b="1" dirty="0" err="1"/>
              <a:t>does</a:t>
            </a:r>
            <a:r>
              <a:rPr lang="cs-CZ" sz="2800" b="1" dirty="0" smtClean="0"/>
              <a:t>: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1352770"/>
            <a:ext cx="37947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…………….he </a:t>
            </a:r>
            <a:r>
              <a:rPr lang="cs-CZ" sz="2800" dirty="0" err="1"/>
              <a:t>believe</a:t>
            </a:r>
            <a:r>
              <a:rPr lang="cs-CZ" sz="2800" dirty="0"/>
              <a:t> </a:t>
            </a:r>
            <a:r>
              <a:rPr lang="cs-CZ" sz="2800" dirty="0" err="1"/>
              <a:t>you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331640" y="1268760"/>
            <a:ext cx="9140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solidFill>
                  <a:srgbClr val="FF0000"/>
                </a:solidFill>
              </a:rPr>
              <a:t>Does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98035" y="1875990"/>
            <a:ext cx="38024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…………….</a:t>
            </a:r>
            <a:r>
              <a:rPr lang="cs-CZ" sz="2800" dirty="0" err="1"/>
              <a:t>you</a:t>
            </a:r>
            <a:r>
              <a:rPr lang="cs-CZ" sz="2800" dirty="0"/>
              <a:t> drive a car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331640" y="1757500"/>
            <a:ext cx="5950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Do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98035" y="2399210"/>
            <a:ext cx="4781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…………</a:t>
            </a:r>
            <a:r>
              <a:rPr lang="cs-CZ" sz="2800" dirty="0" err="1"/>
              <a:t>she</a:t>
            </a:r>
            <a:r>
              <a:rPr lang="cs-CZ" sz="2800" dirty="0"/>
              <a:t>  go to </a:t>
            </a:r>
            <a:r>
              <a:rPr lang="cs-CZ" sz="2800" dirty="0" err="1"/>
              <a:t>work</a:t>
            </a:r>
            <a:r>
              <a:rPr lang="cs-CZ" sz="2800" dirty="0"/>
              <a:t> by tram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259631" y="2280720"/>
            <a:ext cx="9140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solidFill>
                  <a:srgbClr val="FF0000"/>
                </a:solidFill>
              </a:rPr>
              <a:t>Does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043608" y="3356992"/>
            <a:ext cx="216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98035" y="3009749"/>
            <a:ext cx="47363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………….</a:t>
            </a:r>
            <a:r>
              <a:rPr lang="cs-CZ" sz="2800" dirty="0" err="1"/>
              <a:t>you</a:t>
            </a:r>
            <a:r>
              <a:rPr lang="cs-CZ" sz="2800" dirty="0"/>
              <a:t> </a:t>
            </a:r>
            <a:r>
              <a:rPr lang="cs-CZ" sz="2800" dirty="0" err="1"/>
              <a:t>need</a:t>
            </a:r>
            <a:r>
              <a:rPr lang="cs-CZ" sz="2800" dirty="0"/>
              <a:t> </a:t>
            </a:r>
            <a:r>
              <a:rPr lang="cs-CZ" sz="2800" dirty="0" err="1"/>
              <a:t>some</a:t>
            </a:r>
            <a:r>
              <a:rPr lang="cs-CZ" sz="2800" dirty="0"/>
              <a:t> </a:t>
            </a:r>
            <a:r>
              <a:rPr lang="cs-CZ" sz="2800" dirty="0" err="1"/>
              <a:t>money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331639" y="2833772"/>
            <a:ext cx="5950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Do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045300" y="3607313"/>
            <a:ext cx="3494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…………….it  drink </a:t>
            </a:r>
            <a:r>
              <a:rPr lang="cs-CZ" sz="2800" dirty="0" err="1"/>
              <a:t>milk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263970" y="3439466"/>
            <a:ext cx="9140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solidFill>
                  <a:srgbClr val="FF0000"/>
                </a:solidFill>
              </a:rPr>
              <a:t>Does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045300" y="4130533"/>
            <a:ext cx="49446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…………..</a:t>
            </a:r>
            <a:r>
              <a:rPr lang="cs-CZ" sz="2800" dirty="0" err="1"/>
              <a:t>you</a:t>
            </a:r>
            <a:r>
              <a:rPr lang="cs-CZ" sz="2800" dirty="0"/>
              <a:t> </a:t>
            </a:r>
            <a:r>
              <a:rPr lang="cs-CZ" sz="2800" dirty="0" err="1"/>
              <a:t>prefer</a:t>
            </a:r>
            <a:r>
              <a:rPr lang="cs-CZ" sz="2800" dirty="0"/>
              <a:t> </a:t>
            </a:r>
            <a:r>
              <a:rPr lang="cs-CZ" sz="2800" dirty="0" err="1"/>
              <a:t>tea</a:t>
            </a:r>
            <a:r>
              <a:rPr lang="cs-CZ" sz="2800" dirty="0"/>
              <a:t> </a:t>
            </a:r>
            <a:r>
              <a:rPr lang="cs-CZ" sz="2800" dirty="0" err="1"/>
              <a:t>or</a:t>
            </a:r>
            <a:r>
              <a:rPr lang="cs-CZ" sz="2800" dirty="0"/>
              <a:t> </a:t>
            </a:r>
            <a:r>
              <a:rPr lang="cs-CZ" sz="2800" dirty="0" err="1"/>
              <a:t>coffee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347097" y="3950990"/>
            <a:ext cx="5950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Do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174794" y="4653753"/>
            <a:ext cx="3652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…………….</a:t>
            </a:r>
            <a:r>
              <a:rPr lang="cs-CZ" sz="2800" dirty="0" err="1"/>
              <a:t>they</a:t>
            </a:r>
            <a:r>
              <a:rPr lang="cs-CZ" sz="2800" dirty="0"/>
              <a:t> live </a:t>
            </a:r>
            <a:r>
              <a:rPr lang="cs-CZ" sz="2800" dirty="0" err="1"/>
              <a:t>here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341888" y="4491544"/>
            <a:ext cx="5950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Do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149616" y="5158036"/>
            <a:ext cx="28567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………………</a:t>
            </a:r>
            <a:r>
              <a:rPr lang="cs-CZ" sz="2800" dirty="0" err="1"/>
              <a:t>it</a:t>
            </a:r>
            <a:r>
              <a:rPr lang="cs-CZ" sz="2800" dirty="0"/>
              <a:t> </a:t>
            </a:r>
            <a:r>
              <a:rPr lang="cs-CZ" sz="2800" dirty="0" err="1"/>
              <a:t>work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331639" y="5034120"/>
            <a:ext cx="9140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solidFill>
                  <a:srgbClr val="FF0000"/>
                </a:solidFill>
              </a:rPr>
              <a:t>Does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399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Make </a:t>
            </a:r>
            <a:r>
              <a:rPr lang="cs-CZ" dirty="0" err="1" smtClean="0"/>
              <a:t>questions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d</a:t>
            </a:r>
            <a:r>
              <a:rPr lang="cs-CZ" dirty="0" smtClean="0"/>
              <a:t>o/</a:t>
            </a:r>
            <a:r>
              <a:rPr lang="cs-CZ" dirty="0" err="1" smtClean="0"/>
              <a:t>school</a:t>
            </a:r>
            <a:r>
              <a:rPr lang="cs-CZ" dirty="0" smtClean="0"/>
              <a:t>/</a:t>
            </a:r>
            <a:r>
              <a:rPr lang="cs-CZ" dirty="0" err="1" smtClean="0"/>
              <a:t>you</a:t>
            </a:r>
            <a:r>
              <a:rPr lang="cs-CZ" dirty="0" smtClean="0"/>
              <a:t>/go/to/on/</a:t>
            </a:r>
            <a:r>
              <a:rPr lang="cs-CZ" dirty="0" err="1" smtClean="0"/>
              <a:t>Sundays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…………………………………………………….</a:t>
            </a:r>
          </a:p>
          <a:p>
            <a:r>
              <a:rPr lang="cs-CZ" dirty="0" err="1"/>
              <a:t>w</a:t>
            </a:r>
            <a:r>
              <a:rPr lang="cs-CZ" dirty="0" err="1" smtClean="0"/>
              <a:t>ear</a:t>
            </a:r>
            <a:r>
              <a:rPr lang="cs-CZ" dirty="0" smtClean="0"/>
              <a:t>/</a:t>
            </a:r>
            <a:r>
              <a:rPr lang="cs-CZ" dirty="0" err="1" smtClean="0"/>
              <a:t>your</a:t>
            </a:r>
            <a:r>
              <a:rPr lang="cs-CZ" dirty="0" smtClean="0"/>
              <a:t>/</a:t>
            </a:r>
            <a:r>
              <a:rPr lang="cs-CZ" dirty="0" err="1" smtClean="0"/>
              <a:t>does</a:t>
            </a:r>
            <a:r>
              <a:rPr lang="cs-CZ" dirty="0" smtClean="0"/>
              <a:t>/</a:t>
            </a:r>
            <a:r>
              <a:rPr lang="cs-CZ" dirty="0" err="1" smtClean="0"/>
              <a:t>dad</a:t>
            </a:r>
            <a:r>
              <a:rPr lang="cs-CZ" dirty="0" smtClean="0"/>
              <a:t>/track/</a:t>
            </a:r>
            <a:r>
              <a:rPr lang="cs-CZ" dirty="0" err="1" smtClean="0"/>
              <a:t>suits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…………………………………………………….</a:t>
            </a:r>
          </a:p>
          <a:p>
            <a:r>
              <a:rPr lang="cs-CZ" dirty="0" err="1"/>
              <a:t>t</a:t>
            </a:r>
            <a:r>
              <a:rPr lang="cs-CZ" dirty="0" err="1" smtClean="0"/>
              <a:t>hey</a:t>
            </a:r>
            <a:r>
              <a:rPr lang="cs-CZ" dirty="0" smtClean="0"/>
              <a:t>/do/</a:t>
            </a:r>
            <a:r>
              <a:rPr lang="cs-CZ" dirty="0" err="1" smtClean="0"/>
              <a:t>swimming</a:t>
            </a:r>
            <a:r>
              <a:rPr lang="cs-CZ" dirty="0" smtClean="0"/>
              <a:t>/go?</a:t>
            </a:r>
          </a:p>
          <a:p>
            <a:r>
              <a:rPr lang="cs-CZ" dirty="0" smtClean="0"/>
              <a:t>…………………………………………………….</a:t>
            </a:r>
          </a:p>
          <a:p>
            <a:r>
              <a:rPr lang="cs-CZ" dirty="0" err="1"/>
              <a:t>f</a:t>
            </a:r>
            <a:r>
              <a:rPr lang="cs-CZ" dirty="0" err="1" smtClean="0"/>
              <a:t>riend</a:t>
            </a:r>
            <a:r>
              <a:rPr lang="cs-CZ" dirty="0" smtClean="0"/>
              <a:t>/</a:t>
            </a:r>
            <a:r>
              <a:rPr lang="cs-CZ" dirty="0" err="1" smtClean="0"/>
              <a:t>your</a:t>
            </a:r>
            <a:r>
              <a:rPr lang="cs-CZ" dirty="0" smtClean="0"/>
              <a:t>/</a:t>
            </a:r>
            <a:r>
              <a:rPr lang="cs-CZ" dirty="0" err="1" smtClean="0"/>
              <a:t>does</a:t>
            </a:r>
            <a:r>
              <a:rPr lang="cs-CZ" dirty="0" smtClean="0"/>
              <a:t>/</a:t>
            </a:r>
            <a:r>
              <a:rPr lang="cs-CZ" dirty="0" err="1" smtClean="0"/>
              <a:t>mum</a:t>
            </a:r>
            <a:r>
              <a:rPr lang="cs-CZ" dirty="0" smtClean="0"/>
              <a:t>/</a:t>
            </a:r>
            <a:r>
              <a:rPr lang="cs-CZ" dirty="0" err="1" smtClean="0"/>
              <a:t>Maths</a:t>
            </a:r>
            <a:r>
              <a:rPr lang="cs-CZ" dirty="0" smtClean="0"/>
              <a:t>/</a:t>
            </a:r>
            <a:r>
              <a:rPr lang="cs-CZ" dirty="0" err="1" smtClean="0"/>
              <a:t>like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……………………………………………………..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617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d</a:t>
            </a:r>
            <a:r>
              <a:rPr lang="cs-CZ" dirty="0" smtClean="0"/>
              <a:t>o/</a:t>
            </a:r>
            <a:r>
              <a:rPr lang="cs-CZ" dirty="0" err="1" smtClean="0"/>
              <a:t>school</a:t>
            </a:r>
            <a:r>
              <a:rPr lang="cs-CZ" dirty="0" smtClean="0"/>
              <a:t>/</a:t>
            </a:r>
            <a:r>
              <a:rPr lang="cs-CZ" dirty="0" err="1" smtClean="0"/>
              <a:t>you</a:t>
            </a:r>
            <a:r>
              <a:rPr lang="cs-CZ" dirty="0" smtClean="0"/>
              <a:t>/go/to/on/</a:t>
            </a:r>
            <a:r>
              <a:rPr lang="cs-CZ" dirty="0" err="1" smtClean="0"/>
              <a:t>Sundays</a:t>
            </a:r>
            <a:r>
              <a:rPr lang="cs-CZ" dirty="0" smtClean="0"/>
              <a:t>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Do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0000"/>
                </a:solidFill>
              </a:rPr>
              <a:t> go to </a:t>
            </a:r>
            <a:r>
              <a:rPr lang="cs-CZ" dirty="0" err="1" smtClean="0">
                <a:solidFill>
                  <a:srgbClr val="FF0000"/>
                </a:solidFill>
              </a:rPr>
              <a:t>school</a:t>
            </a:r>
            <a:r>
              <a:rPr lang="cs-CZ" dirty="0" smtClean="0">
                <a:solidFill>
                  <a:srgbClr val="FF0000"/>
                </a:solidFill>
              </a:rPr>
              <a:t> on </a:t>
            </a:r>
            <a:r>
              <a:rPr lang="cs-CZ" dirty="0" err="1" smtClean="0">
                <a:solidFill>
                  <a:srgbClr val="FF0000"/>
                </a:solidFill>
              </a:rPr>
              <a:t>Sundays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dirty="0" err="1"/>
              <a:t>w</a:t>
            </a:r>
            <a:r>
              <a:rPr lang="cs-CZ" dirty="0" err="1" smtClean="0"/>
              <a:t>ear</a:t>
            </a:r>
            <a:r>
              <a:rPr lang="cs-CZ" dirty="0" smtClean="0"/>
              <a:t>/</a:t>
            </a:r>
            <a:r>
              <a:rPr lang="cs-CZ" dirty="0" err="1" smtClean="0"/>
              <a:t>your</a:t>
            </a:r>
            <a:r>
              <a:rPr lang="cs-CZ" dirty="0" smtClean="0"/>
              <a:t>/</a:t>
            </a:r>
            <a:r>
              <a:rPr lang="cs-CZ" dirty="0" err="1" smtClean="0"/>
              <a:t>does</a:t>
            </a:r>
            <a:r>
              <a:rPr lang="cs-CZ" dirty="0" smtClean="0"/>
              <a:t>/</a:t>
            </a:r>
            <a:r>
              <a:rPr lang="cs-CZ" dirty="0" err="1" smtClean="0"/>
              <a:t>dad</a:t>
            </a:r>
            <a:r>
              <a:rPr lang="cs-CZ" dirty="0" smtClean="0"/>
              <a:t>/track/</a:t>
            </a:r>
            <a:r>
              <a:rPr lang="cs-CZ" dirty="0" err="1" smtClean="0"/>
              <a:t>suits</a:t>
            </a:r>
            <a:r>
              <a:rPr lang="cs-CZ" dirty="0" smtClean="0"/>
              <a:t>?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Does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your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dad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wear</a:t>
            </a:r>
            <a:r>
              <a:rPr lang="cs-CZ" dirty="0" smtClean="0">
                <a:solidFill>
                  <a:srgbClr val="FF0000"/>
                </a:solidFill>
              </a:rPr>
              <a:t> track </a:t>
            </a:r>
            <a:r>
              <a:rPr lang="cs-CZ" dirty="0" err="1" smtClean="0">
                <a:solidFill>
                  <a:srgbClr val="FF0000"/>
                </a:solidFill>
              </a:rPr>
              <a:t>suits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dirty="0" err="1"/>
              <a:t>t</a:t>
            </a:r>
            <a:r>
              <a:rPr lang="cs-CZ" dirty="0" err="1" smtClean="0"/>
              <a:t>hey</a:t>
            </a:r>
            <a:r>
              <a:rPr lang="cs-CZ" dirty="0" smtClean="0"/>
              <a:t>/do/</a:t>
            </a:r>
            <a:r>
              <a:rPr lang="cs-CZ" dirty="0" err="1" smtClean="0"/>
              <a:t>swimming</a:t>
            </a:r>
            <a:r>
              <a:rPr lang="cs-CZ" dirty="0" smtClean="0"/>
              <a:t>/go?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Do </a:t>
            </a:r>
            <a:r>
              <a:rPr lang="cs-CZ" dirty="0" err="1" smtClean="0">
                <a:solidFill>
                  <a:srgbClr val="FF0000"/>
                </a:solidFill>
              </a:rPr>
              <a:t>they</a:t>
            </a:r>
            <a:r>
              <a:rPr lang="cs-CZ" dirty="0" smtClean="0">
                <a:solidFill>
                  <a:srgbClr val="FF0000"/>
                </a:solidFill>
              </a:rPr>
              <a:t> go </a:t>
            </a:r>
            <a:r>
              <a:rPr lang="cs-CZ" dirty="0" err="1" smtClean="0">
                <a:solidFill>
                  <a:srgbClr val="FF0000"/>
                </a:solidFill>
              </a:rPr>
              <a:t>swimming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dirty="0" err="1" smtClean="0"/>
              <a:t>friend</a:t>
            </a:r>
            <a:r>
              <a:rPr lang="cs-CZ" dirty="0" smtClean="0"/>
              <a:t>/</a:t>
            </a:r>
            <a:r>
              <a:rPr lang="cs-CZ" dirty="0" err="1" smtClean="0"/>
              <a:t>your</a:t>
            </a:r>
            <a:r>
              <a:rPr lang="cs-CZ" dirty="0" smtClean="0"/>
              <a:t>/</a:t>
            </a:r>
            <a:r>
              <a:rPr lang="cs-CZ" dirty="0" err="1" smtClean="0"/>
              <a:t>does</a:t>
            </a:r>
            <a:r>
              <a:rPr lang="cs-CZ" dirty="0" smtClean="0"/>
              <a:t>/</a:t>
            </a:r>
            <a:r>
              <a:rPr lang="cs-CZ" dirty="0" err="1" smtClean="0"/>
              <a:t>Maths</a:t>
            </a:r>
            <a:r>
              <a:rPr lang="cs-CZ" dirty="0" smtClean="0"/>
              <a:t>/</a:t>
            </a:r>
            <a:r>
              <a:rPr lang="cs-CZ" dirty="0" err="1" smtClean="0"/>
              <a:t>like</a:t>
            </a:r>
            <a:r>
              <a:rPr lang="cs-CZ" dirty="0" smtClean="0"/>
              <a:t>?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Does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your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friend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like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Maths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22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Translate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Rozumíš mi?</a:t>
            </a:r>
          </a:p>
          <a:p>
            <a:r>
              <a:rPr lang="cs-CZ" dirty="0" smtClean="0"/>
              <a:t>……………………………</a:t>
            </a:r>
          </a:p>
          <a:p>
            <a:r>
              <a:rPr lang="cs-CZ" dirty="0" smtClean="0"/>
              <a:t>Vzpomínáš si?</a:t>
            </a:r>
          </a:p>
          <a:p>
            <a:r>
              <a:rPr lang="cs-CZ" dirty="0" smtClean="0"/>
              <a:t>…………………………..</a:t>
            </a:r>
          </a:p>
          <a:p>
            <a:r>
              <a:rPr lang="cs-CZ" dirty="0" smtClean="0"/>
              <a:t>Hraje John volejbal?</a:t>
            </a:r>
          </a:p>
          <a:p>
            <a:r>
              <a:rPr lang="cs-CZ" dirty="0" smtClean="0"/>
              <a:t>……………………………</a:t>
            </a:r>
          </a:p>
          <a:p>
            <a:r>
              <a:rPr lang="cs-CZ" dirty="0" smtClean="0"/>
              <a:t>Žije tvoje sestra v Třeboni?</a:t>
            </a:r>
          </a:p>
          <a:p>
            <a:r>
              <a:rPr lang="cs-CZ" dirty="0" smtClean="0"/>
              <a:t>……………………………………….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109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Rozumíš mi?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Do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understand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me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dirty="0" smtClean="0"/>
              <a:t>Vzpomínáš si?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Do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remember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dirty="0" smtClean="0"/>
              <a:t>Hraje John volejbal?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Does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>
                <a:solidFill>
                  <a:srgbClr val="FF0000"/>
                </a:solidFill>
              </a:rPr>
              <a:t>J</a:t>
            </a:r>
            <a:r>
              <a:rPr lang="cs-CZ" dirty="0" smtClean="0">
                <a:solidFill>
                  <a:srgbClr val="FF0000"/>
                </a:solidFill>
              </a:rPr>
              <a:t>ohn play </a:t>
            </a:r>
            <a:r>
              <a:rPr lang="cs-CZ" dirty="0" err="1" smtClean="0">
                <a:solidFill>
                  <a:srgbClr val="FF0000"/>
                </a:solidFill>
              </a:rPr>
              <a:t>volleyball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dirty="0" smtClean="0"/>
              <a:t>Žije tvoje sestra v Třeboni?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Does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your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sister</a:t>
            </a:r>
            <a:r>
              <a:rPr lang="cs-CZ" dirty="0" smtClean="0">
                <a:solidFill>
                  <a:srgbClr val="FF0000"/>
                </a:solidFill>
              </a:rPr>
              <a:t> live in Třeboň?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946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Zdroje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 eaLnBrk="1" hangingPunct="1"/>
            <a:r>
              <a:rPr lang="cs-CZ" dirty="0" smtClean="0"/>
              <a:t>Archiv autora </a:t>
            </a:r>
          </a:p>
        </p:txBody>
      </p:sp>
    </p:spTree>
    <p:extLst>
      <p:ext uri="{BB962C8B-B14F-4D97-AF65-F5344CB8AC3E}">
        <p14:creationId xmlns:p14="http://schemas.microsoft.com/office/powerpoint/2010/main" val="174630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358</Words>
  <Application>Microsoft Office PowerPoint</Application>
  <PresentationFormat>Předvádění na obrazovce (4:3)</PresentationFormat>
  <Paragraphs>100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Přítomný čas prostý - otázka</vt:lpstr>
      <vt:lpstr>Časování - otázka</vt:lpstr>
      <vt:lpstr>Prezentace aplikace PowerPoint</vt:lpstr>
      <vt:lpstr>Make questions:</vt:lpstr>
      <vt:lpstr>Řešení:</vt:lpstr>
      <vt:lpstr>Translate:</vt:lpstr>
      <vt:lpstr>Řešení: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 Gotzová</dc:creator>
  <cp:lastModifiedBy>install</cp:lastModifiedBy>
  <cp:revision>12</cp:revision>
  <dcterms:created xsi:type="dcterms:W3CDTF">2012-03-31T07:38:51Z</dcterms:created>
  <dcterms:modified xsi:type="dcterms:W3CDTF">2012-04-02T13:28:10Z</dcterms:modified>
</cp:coreProperties>
</file>