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39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905000"/>
            <a:ext cx="7543800" cy="2593975"/>
          </a:xfrm>
        </p:spPr>
        <p:txBody>
          <a:bodyPr anchor="b"/>
          <a:lstStyle>
            <a:lvl1pPr>
              <a:defRPr sz="6600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4572000"/>
            <a:ext cx="646176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486400"/>
            <a:ext cx="7659687" cy="1168400"/>
          </a:xfrm>
        </p:spPr>
        <p:txBody>
          <a:bodyPr anchor="t"/>
          <a:lstStyle>
            <a:lvl1pPr algn="l">
              <a:defRPr sz="3600" b="0" cap="all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852863"/>
            <a:ext cx="6135687" cy="163353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196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2.4.2012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196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196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2.4.2012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2.4.2012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2.4.2012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1" y="5495544"/>
            <a:ext cx="7772400" cy="594360"/>
          </a:xfrm>
        </p:spPr>
        <p:txBody>
          <a:bodyPr anchor="b"/>
          <a:lstStyle>
            <a:lvl1pPr algn="ctr">
              <a:defRPr sz="22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799" y="6096000"/>
            <a:ext cx="7772401" cy="6096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2.4.2012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04800" y="381000"/>
            <a:ext cx="7772400" cy="494284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5495278"/>
            <a:ext cx="7772400" cy="594626"/>
          </a:xfrm>
        </p:spPr>
        <p:txBody>
          <a:bodyPr anchor="b"/>
          <a:lstStyle>
            <a:lvl1pPr algn="ctr">
              <a:defRPr sz="2200" b="1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84582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1752" y="6096000"/>
            <a:ext cx="7772400" cy="612648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2.4.2012</a:t>
            </a:fld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1752600" cy="5851525"/>
          </a:xfrm>
        </p:spPr>
        <p:txBody>
          <a:bodyPr vert="eaVert" anchor="b" anchorCtr="0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620000" cy="4800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8458200" y="0"/>
            <a:ext cx="6858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8458200" y="5486400"/>
            <a:ext cx="685800" cy="685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31788" y="5648960"/>
            <a:ext cx="548640" cy="396240"/>
          </a:xfrm>
          <a:prstGeom prst="bracketPair">
            <a:avLst>
              <a:gd name="adj" fmla="val 17949"/>
            </a:avLst>
          </a:prstGeom>
          <a:ln w="19050">
            <a:solidFill>
              <a:srgbClr val="FFFFFF"/>
            </a:solidFill>
          </a:ln>
        </p:spPr>
        <p:txBody>
          <a:bodyPr vert="horz" lIns="0" tIns="0" rIns="0" bIns="0" rtlCol="0" anchor="ctr"/>
          <a:lstStyle>
            <a:lvl1pPr algn="ctr">
              <a:defRPr sz="1800">
                <a:solidFill>
                  <a:srgbClr val="FFFFFF"/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7586910" y="4048760"/>
            <a:ext cx="2367281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2"/>
                </a:solidFill>
              </a:defRPr>
            </a:lvl1pPr>
          </a:lstStyle>
          <a:p>
            <a:endParaRPr lang="cs-CZ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7551351" y="1645920"/>
            <a:ext cx="2438399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2"/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2.4.2012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600" kern="1200" cap="none" spc="-100" baseline="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620713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3965222"/>
              </p:ext>
            </p:extLst>
          </p:nvPr>
        </p:nvGraphicFramePr>
        <p:xfrm>
          <a:off x="1665288" y="2414588"/>
          <a:ext cx="5813425" cy="2825929"/>
        </p:xfrm>
        <a:graphic>
          <a:graphicData uri="http://schemas.openxmlformats.org/drawingml/2006/table">
            <a:tbl>
              <a:tblPr/>
              <a:tblGrid>
                <a:gridCol w="1360487"/>
                <a:gridCol w="4452938"/>
              </a:tblGrid>
              <a:tr h="18286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Škola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ZŠ Třeboň, Sokolská 296, 379 01 Třeboň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86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Autor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Mgr. Marcela Götzová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86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Číslo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VY_32_Inovace_3293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86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Název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Present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simple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  (</a:t>
                      </a:r>
                      <a:r>
                        <a:rPr kumimoji="0" 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wh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- otázky)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86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Téma hodiny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Present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simple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86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Předmět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Anglický jazyk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86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Ročník/y/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5.B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859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Anotace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Materiál názorně vysvětluje a procvičuje tvorbu přítomného času prostého v otázce.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3136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Očekávaný výstup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Žák se vyjadřuje pomocí přítomného času prostého, chápe funkci pomocných sloves při tvorbě otázky a záporu.</a:t>
                      </a: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73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Druh učebního materiálu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Prezentace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541653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4">
              <a:lumMod val="60000"/>
              <a:lumOff val="40000"/>
            </a:schemeClr>
          </a:solidFill>
        </p:spPr>
        <p:txBody>
          <a:bodyPr/>
          <a:lstStyle/>
          <a:p>
            <a:r>
              <a:rPr lang="cs-CZ" dirty="0" smtClean="0"/>
              <a:t>Wh- otázky: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/>
        <p:txBody>
          <a:bodyPr>
            <a:noAutofit/>
          </a:bodyPr>
          <a:lstStyle/>
          <a:p>
            <a:r>
              <a:rPr lang="cs-CZ" sz="3000" b="1" dirty="0" err="1" smtClean="0"/>
              <a:t>What</a:t>
            </a:r>
            <a:r>
              <a:rPr lang="cs-CZ" sz="3000" b="1" dirty="0" smtClean="0"/>
              <a:t> </a:t>
            </a:r>
            <a:r>
              <a:rPr lang="cs-CZ" sz="3000" dirty="0" smtClean="0"/>
              <a:t>do </a:t>
            </a:r>
            <a:r>
              <a:rPr lang="cs-CZ" sz="3000" dirty="0" err="1" smtClean="0"/>
              <a:t>you</a:t>
            </a:r>
            <a:r>
              <a:rPr lang="cs-CZ" sz="3000" dirty="0" smtClean="0"/>
              <a:t> do?    </a:t>
            </a:r>
          </a:p>
          <a:p>
            <a:r>
              <a:rPr lang="cs-CZ" sz="3000" b="1" dirty="0" err="1" smtClean="0"/>
              <a:t>When</a:t>
            </a:r>
            <a:r>
              <a:rPr lang="cs-CZ" sz="3000" dirty="0" smtClean="0"/>
              <a:t> do </a:t>
            </a:r>
            <a:r>
              <a:rPr lang="cs-CZ" sz="3000" dirty="0" err="1" smtClean="0"/>
              <a:t>you</a:t>
            </a:r>
            <a:r>
              <a:rPr lang="cs-CZ" sz="3000" dirty="0" smtClean="0"/>
              <a:t> </a:t>
            </a:r>
            <a:r>
              <a:rPr lang="cs-CZ" sz="3000" dirty="0" err="1" smtClean="0"/>
              <a:t>get</a:t>
            </a:r>
            <a:r>
              <a:rPr lang="cs-CZ" sz="3000" dirty="0" smtClean="0"/>
              <a:t> up? </a:t>
            </a:r>
          </a:p>
          <a:p>
            <a:r>
              <a:rPr lang="cs-CZ" sz="3000" b="1" dirty="0" err="1" smtClean="0"/>
              <a:t>Where</a:t>
            </a:r>
            <a:r>
              <a:rPr lang="cs-CZ" sz="3000" dirty="0" smtClean="0"/>
              <a:t> </a:t>
            </a:r>
            <a:r>
              <a:rPr lang="cs-CZ" sz="3000" dirty="0" err="1" smtClean="0"/>
              <a:t>does</a:t>
            </a:r>
            <a:r>
              <a:rPr lang="cs-CZ" sz="3000" dirty="0" smtClean="0"/>
              <a:t> </a:t>
            </a:r>
            <a:r>
              <a:rPr lang="cs-CZ" sz="3000" dirty="0" err="1" smtClean="0"/>
              <a:t>she</a:t>
            </a:r>
            <a:r>
              <a:rPr lang="cs-CZ" sz="3000" dirty="0" smtClean="0"/>
              <a:t> </a:t>
            </a:r>
            <a:r>
              <a:rPr lang="cs-CZ" sz="3000" dirty="0" err="1" smtClean="0"/>
              <a:t>work</a:t>
            </a:r>
            <a:r>
              <a:rPr lang="cs-CZ" sz="3000" dirty="0" smtClean="0"/>
              <a:t>?</a:t>
            </a:r>
          </a:p>
          <a:p>
            <a:r>
              <a:rPr lang="cs-CZ" sz="3000" b="1" dirty="0" err="1" smtClean="0"/>
              <a:t>Why</a:t>
            </a:r>
            <a:r>
              <a:rPr lang="cs-CZ" sz="3000" b="1" dirty="0" smtClean="0"/>
              <a:t> </a:t>
            </a:r>
            <a:r>
              <a:rPr lang="cs-CZ" sz="3000" dirty="0" smtClean="0"/>
              <a:t>do </a:t>
            </a:r>
            <a:r>
              <a:rPr lang="cs-CZ" sz="3000" dirty="0" err="1" smtClean="0"/>
              <a:t>they</a:t>
            </a:r>
            <a:r>
              <a:rPr lang="cs-CZ" sz="3000" dirty="0" smtClean="0"/>
              <a:t> </a:t>
            </a:r>
            <a:r>
              <a:rPr lang="cs-CZ" sz="3000" dirty="0" err="1" smtClean="0"/>
              <a:t>need</a:t>
            </a:r>
            <a:r>
              <a:rPr lang="cs-CZ" sz="3000" dirty="0" smtClean="0"/>
              <a:t> </a:t>
            </a:r>
            <a:r>
              <a:rPr lang="cs-CZ" sz="3000" dirty="0" err="1" smtClean="0"/>
              <a:t>it</a:t>
            </a:r>
            <a:r>
              <a:rPr lang="cs-CZ" sz="3000" dirty="0" smtClean="0"/>
              <a:t>?</a:t>
            </a:r>
          </a:p>
          <a:p>
            <a:r>
              <a:rPr lang="cs-CZ" sz="3000" b="1" dirty="0" err="1" smtClean="0"/>
              <a:t>How</a:t>
            </a:r>
            <a:r>
              <a:rPr lang="cs-CZ" sz="3000" dirty="0" smtClean="0"/>
              <a:t> do </a:t>
            </a:r>
            <a:r>
              <a:rPr lang="cs-CZ" sz="3000" dirty="0" err="1" smtClean="0"/>
              <a:t>you</a:t>
            </a:r>
            <a:r>
              <a:rPr lang="cs-CZ" sz="3000" dirty="0" smtClean="0"/>
              <a:t> do </a:t>
            </a:r>
            <a:r>
              <a:rPr lang="cs-CZ" sz="3000" dirty="0" err="1" smtClean="0"/>
              <a:t>your</a:t>
            </a:r>
            <a:r>
              <a:rPr lang="cs-CZ" sz="3000" dirty="0" smtClean="0"/>
              <a:t> </a:t>
            </a:r>
            <a:r>
              <a:rPr lang="cs-CZ" sz="3000" dirty="0" err="1" smtClean="0"/>
              <a:t>homework</a:t>
            </a:r>
            <a:r>
              <a:rPr lang="cs-CZ" sz="3000" dirty="0" smtClean="0"/>
              <a:t>?</a:t>
            </a:r>
            <a:endParaRPr lang="cs-CZ" sz="3000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cs-CZ" sz="3000" b="1" dirty="0" smtClean="0"/>
              <a:t>Co</a:t>
            </a:r>
            <a:r>
              <a:rPr lang="cs-CZ" sz="3000" dirty="0" smtClean="0"/>
              <a:t> děláš?</a:t>
            </a:r>
          </a:p>
          <a:p>
            <a:r>
              <a:rPr lang="cs-CZ" sz="3000" b="1" dirty="0" smtClean="0"/>
              <a:t>Kdy</a:t>
            </a:r>
            <a:r>
              <a:rPr lang="cs-CZ" sz="3000" dirty="0" smtClean="0"/>
              <a:t> vstáváš?</a:t>
            </a:r>
          </a:p>
          <a:p>
            <a:r>
              <a:rPr lang="cs-CZ" sz="3000" b="1" dirty="0" smtClean="0"/>
              <a:t>Kde</a:t>
            </a:r>
            <a:r>
              <a:rPr lang="cs-CZ" sz="3000" dirty="0" smtClean="0"/>
              <a:t> ona pracuje?</a:t>
            </a:r>
          </a:p>
          <a:p>
            <a:pPr marL="0" indent="0">
              <a:buNone/>
            </a:pPr>
            <a:endParaRPr lang="cs-CZ" sz="3000" dirty="0" smtClean="0"/>
          </a:p>
          <a:p>
            <a:r>
              <a:rPr lang="cs-CZ" sz="3000" b="1" dirty="0" smtClean="0"/>
              <a:t>Proč</a:t>
            </a:r>
            <a:r>
              <a:rPr lang="cs-CZ" sz="3000" dirty="0" smtClean="0"/>
              <a:t> to potřebují?</a:t>
            </a:r>
          </a:p>
          <a:p>
            <a:r>
              <a:rPr lang="cs-CZ" sz="3000" b="1" dirty="0" smtClean="0"/>
              <a:t>Jak</a:t>
            </a:r>
            <a:r>
              <a:rPr lang="cs-CZ" sz="3000" dirty="0" smtClean="0"/>
              <a:t> děláš domácí úkol?</a:t>
            </a:r>
          </a:p>
          <a:p>
            <a:endParaRPr lang="cs-CZ" sz="3000" dirty="0"/>
          </a:p>
        </p:txBody>
      </p:sp>
    </p:spTree>
    <p:extLst>
      <p:ext uri="{BB962C8B-B14F-4D97-AF65-F5344CB8AC3E}">
        <p14:creationId xmlns:p14="http://schemas.microsoft.com/office/powerpoint/2010/main" val="14117496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Translate</a:t>
            </a:r>
            <a:r>
              <a:rPr lang="cs-CZ" dirty="0" smtClean="0"/>
              <a:t>: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Co máš?</a:t>
            </a:r>
          </a:p>
          <a:p>
            <a:r>
              <a:rPr lang="cs-CZ" dirty="0" smtClean="0"/>
              <a:t>………………………………………</a:t>
            </a:r>
          </a:p>
          <a:p>
            <a:r>
              <a:rPr lang="cs-CZ" dirty="0" smtClean="0"/>
              <a:t>Kdy začíná hodina?</a:t>
            </a:r>
          </a:p>
          <a:p>
            <a:r>
              <a:rPr lang="cs-CZ" dirty="0" smtClean="0"/>
              <a:t>………………………………………</a:t>
            </a:r>
          </a:p>
          <a:p>
            <a:r>
              <a:rPr lang="cs-CZ" dirty="0" smtClean="0"/>
              <a:t>Kde oni bydlí?</a:t>
            </a:r>
          </a:p>
          <a:p>
            <a:r>
              <a:rPr lang="cs-CZ" dirty="0" smtClean="0"/>
              <a:t>………………………………………</a:t>
            </a:r>
          </a:p>
          <a:p>
            <a:r>
              <a:rPr lang="cs-CZ" dirty="0" smtClean="0"/>
              <a:t>Proč tam ona chodí?</a:t>
            </a:r>
          </a:p>
          <a:p>
            <a:r>
              <a:rPr lang="cs-CZ" dirty="0" smtClean="0"/>
              <a:t>………………………………………</a:t>
            </a:r>
          </a:p>
          <a:p>
            <a:r>
              <a:rPr lang="cs-CZ" dirty="0" smtClean="0"/>
              <a:t>Jak často chodíš do kina?</a:t>
            </a:r>
          </a:p>
          <a:p>
            <a:r>
              <a:rPr lang="cs-CZ" dirty="0" smtClean="0"/>
              <a:t>……………………………………….</a:t>
            </a:r>
            <a:endParaRPr lang="cs-CZ" dirty="0"/>
          </a:p>
        </p:txBody>
      </p:sp>
      <p:pic>
        <p:nvPicPr>
          <p:cNvPr id="1026" name="Picture 2" descr="C:\Program Files\Microsoft Office\MEDIA\CAGCAT10\j0234131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46738" y="2592388"/>
            <a:ext cx="1952625" cy="2076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14009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Řešení: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Co máš?</a:t>
            </a:r>
          </a:p>
          <a:p>
            <a:r>
              <a:rPr lang="cs-CZ" dirty="0" err="1" smtClean="0">
                <a:solidFill>
                  <a:srgbClr val="FF0000"/>
                </a:solidFill>
              </a:rPr>
              <a:t>What</a:t>
            </a:r>
            <a:r>
              <a:rPr lang="cs-CZ" dirty="0" smtClean="0">
                <a:solidFill>
                  <a:srgbClr val="FF0000"/>
                </a:solidFill>
              </a:rPr>
              <a:t> do </a:t>
            </a:r>
            <a:r>
              <a:rPr lang="cs-CZ" dirty="0" err="1" smtClean="0">
                <a:solidFill>
                  <a:srgbClr val="FF0000"/>
                </a:solidFill>
              </a:rPr>
              <a:t>you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>
                <a:solidFill>
                  <a:srgbClr val="FF0000"/>
                </a:solidFill>
              </a:rPr>
              <a:t>have</a:t>
            </a:r>
            <a:r>
              <a:rPr lang="cs-CZ" dirty="0" smtClean="0">
                <a:solidFill>
                  <a:srgbClr val="FF0000"/>
                </a:solidFill>
              </a:rPr>
              <a:t>?</a:t>
            </a:r>
          </a:p>
          <a:p>
            <a:r>
              <a:rPr lang="cs-CZ" dirty="0" smtClean="0"/>
              <a:t>Kdy začíná hodina?</a:t>
            </a:r>
          </a:p>
          <a:p>
            <a:r>
              <a:rPr lang="cs-CZ" dirty="0" err="1" smtClean="0">
                <a:solidFill>
                  <a:srgbClr val="FF0000"/>
                </a:solidFill>
              </a:rPr>
              <a:t>When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>
                <a:solidFill>
                  <a:srgbClr val="FF0000"/>
                </a:solidFill>
              </a:rPr>
              <a:t>does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>
                <a:solidFill>
                  <a:srgbClr val="FF0000"/>
                </a:solidFill>
              </a:rPr>
              <a:t>the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>
                <a:solidFill>
                  <a:srgbClr val="FF0000"/>
                </a:solidFill>
              </a:rPr>
              <a:t>lesson</a:t>
            </a:r>
            <a:r>
              <a:rPr lang="cs-CZ" dirty="0" smtClean="0">
                <a:solidFill>
                  <a:srgbClr val="FF0000"/>
                </a:solidFill>
              </a:rPr>
              <a:t> start?</a:t>
            </a:r>
          </a:p>
          <a:p>
            <a:r>
              <a:rPr lang="cs-CZ" dirty="0" smtClean="0"/>
              <a:t>Kde oni bydlí?</a:t>
            </a:r>
          </a:p>
          <a:p>
            <a:r>
              <a:rPr lang="cs-CZ" dirty="0" err="1" smtClean="0">
                <a:solidFill>
                  <a:srgbClr val="FF0000"/>
                </a:solidFill>
              </a:rPr>
              <a:t>Where</a:t>
            </a:r>
            <a:r>
              <a:rPr lang="cs-CZ" dirty="0" smtClean="0">
                <a:solidFill>
                  <a:srgbClr val="FF0000"/>
                </a:solidFill>
              </a:rPr>
              <a:t> do </a:t>
            </a:r>
            <a:r>
              <a:rPr lang="cs-CZ" dirty="0" err="1" smtClean="0">
                <a:solidFill>
                  <a:srgbClr val="FF0000"/>
                </a:solidFill>
              </a:rPr>
              <a:t>they</a:t>
            </a:r>
            <a:r>
              <a:rPr lang="cs-CZ" dirty="0" smtClean="0">
                <a:solidFill>
                  <a:srgbClr val="FF0000"/>
                </a:solidFill>
              </a:rPr>
              <a:t> live?</a:t>
            </a:r>
          </a:p>
          <a:p>
            <a:r>
              <a:rPr lang="cs-CZ" dirty="0" smtClean="0"/>
              <a:t>Proč tam ona chodí?</a:t>
            </a:r>
          </a:p>
          <a:p>
            <a:r>
              <a:rPr lang="cs-CZ" dirty="0" err="1" smtClean="0">
                <a:solidFill>
                  <a:srgbClr val="FF0000"/>
                </a:solidFill>
              </a:rPr>
              <a:t>Why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>
                <a:solidFill>
                  <a:srgbClr val="FF0000"/>
                </a:solidFill>
              </a:rPr>
              <a:t>does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>
                <a:solidFill>
                  <a:srgbClr val="FF0000"/>
                </a:solidFill>
              </a:rPr>
              <a:t>she</a:t>
            </a:r>
            <a:r>
              <a:rPr lang="cs-CZ" dirty="0" smtClean="0">
                <a:solidFill>
                  <a:srgbClr val="FF0000"/>
                </a:solidFill>
              </a:rPr>
              <a:t> go </a:t>
            </a:r>
            <a:r>
              <a:rPr lang="cs-CZ" dirty="0" err="1" smtClean="0">
                <a:solidFill>
                  <a:srgbClr val="FF0000"/>
                </a:solidFill>
              </a:rPr>
              <a:t>there</a:t>
            </a:r>
            <a:r>
              <a:rPr lang="cs-CZ" dirty="0" smtClean="0">
                <a:solidFill>
                  <a:srgbClr val="FF0000"/>
                </a:solidFill>
              </a:rPr>
              <a:t>?</a:t>
            </a:r>
          </a:p>
          <a:p>
            <a:r>
              <a:rPr lang="cs-CZ" dirty="0" smtClean="0"/>
              <a:t>Jak často chodíš do kina?</a:t>
            </a:r>
          </a:p>
          <a:p>
            <a:r>
              <a:rPr lang="cs-CZ" dirty="0" err="1" smtClean="0">
                <a:solidFill>
                  <a:srgbClr val="FF0000"/>
                </a:solidFill>
              </a:rPr>
              <a:t>How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>
                <a:solidFill>
                  <a:srgbClr val="FF0000"/>
                </a:solidFill>
              </a:rPr>
              <a:t>often</a:t>
            </a:r>
            <a:r>
              <a:rPr lang="cs-CZ" dirty="0" smtClean="0">
                <a:solidFill>
                  <a:srgbClr val="FF0000"/>
                </a:solidFill>
              </a:rPr>
              <a:t> do </a:t>
            </a:r>
            <a:r>
              <a:rPr lang="cs-CZ" dirty="0" err="1" smtClean="0">
                <a:solidFill>
                  <a:srgbClr val="FF0000"/>
                </a:solidFill>
              </a:rPr>
              <a:t>you</a:t>
            </a:r>
            <a:r>
              <a:rPr lang="cs-CZ" dirty="0" smtClean="0">
                <a:solidFill>
                  <a:srgbClr val="FF0000"/>
                </a:solidFill>
              </a:rPr>
              <a:t> go to </a:t>
            </a:r>
            <a:r>
              <a:rPr lang="cs-CZ" dirty="0" err="1" smtClean="0">
                <a:solidFill>
                  <a:srgbClr val="FF0000"/>
                </a:solidFill>
              </a:rPr>
              <a:t>the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>
                <a:solidFill>
                  <a:srgbClr val="FF0000"/>
                </a:solidFill>
              </a:rPr>
              <a:t>cinema</a:t>
            </a:r>
            <a:r>
              <a:rPr lang="cs-CZ" dirty="0" smtClean="0">
                <a:solidFill>
                  <a:srgbClr val="FF0000"/>
                </a:solidFill>
              </a:rPr>
              <a:t>?</a:t>
            </a:r>
            <a:endParaRPr lang="cs-CZ" dirty="0">
              <a:solidFill>
                <a:srgbClr val="FF0000"/>
              </a:solidFill>
            </a:endParaRPr>
          </a:p>
        </p:txBody>
      </p:sp>
      <p:pic>
        <p:nvPicPr>
          <p:cNvPr id="1026" name="Picture 2" descr="C:\Program Files\Microsoft Office\MEDIA\CAGCAT10\j0234131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46738" y="2592388"/>
            <a:ext cx="1952625" cy="2076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8036315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solidFill>
            <a:schemeClr val="bg2">
              <a:lumMod val="90000"/>
            </a:schemeClr>
          </a:solidFill>
        </p:spPr>
        <p:txBody>
          <a:bodyPr/>
          <a:lstStyle/>
          <a:p>
            <a:r>
              <a:rPr lang="cs-CZ" dirty="0" smtClean="0"/>
              <a:t>Krátké odpovědi: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idx="1"/>
          </p:nvPr>
        </p:nvSpPr>
        <p:spPr>
          <a:solidFill>
            <a:schemeClr val="accent6">
              <a:lumMod val="40000"/>
              <a:lumOff val="60000"/>
            </a:schemeClr>
          </a:solidFill>
        </p:spPr>
        <p:txBody>
          <a:bodyPr/>
          <a:lstStyle/>
          <a:p>
            <a:r>
              <a:rPr lang="cs-CZ" dirty="0" smtClean="0"/>
              <a:t>Kladné odpovědi: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dirty="0" err="1" smtClean="0"/>
              <a:t>Yes</a:t>
            </a:r>
            <a:r>
              <a:rPr lang="cs-CZ" dirty="0" smtClean="0"/>
              <a:t>, I do.</a:t>
            </a:r>
          </a:p>
          <a:p>
            <a:r>
              <a:rPr lang="cs-CZ" dirty="0" err="1" smtClean="0"/>
              <a:t>Yes</a:t>
            </a:r>
            <a:r>
              <a:rPr lang="cs-CZ" dirty="0" smtClean="0"/>
              <a:t>, </a:t>
            </a:r>
            <a:r>
              <a:rPr lang="cs-CZ" dirty="0" err="1" smtClean="0"/>
              <a:t>you</a:t>
            </a:r>
            <a:r>
              <a:rPr lang="cs-CZ" dirty="0" smtClean="0"/>
              <a:t> do.</a:t>
            </a:r>
          </a:p>
          <a:p>
            <a:r>
              <a:rPr lang="cs-CZ" dirty="0" err="1" smtClean="0"/>
              <a:t>Yes</a:t>
            </a:r>
            <a:r>
              <a:rPr lang="cs-CZ" dirty="0" smtClean="0"/>
              <a:t>, he </a:t>
            </a:r>
            <a:r>
              <a:rPr lang="cs-CZ" dirty="0" err="1" smtClean="0"/>
              <a:t>does</a:t>
            </a:r>
            <a:r>
              <a:rPr lang="cs-CZ" dirty="0" smtClean="0"/>
              <a:t>,</a:t>
            </a:r>
          </a:p>
          <a:p>
            <a:r>
              <a:rPr lang="cs-CZ" dirty="0" err="1" smtClean="0"/>
              <a:t>Yes</a:t>
            </a:r>
            <a:r>
              <a:rPr lang="cs-CZ" dirty="0" smtClean="0"/>
              <a:t>, </a:t>
            </a:r>
            <a:r>
              <a:rPr lang="cs-CZ" dirty="0" err="1" smtClean="0"/>
              <a:t>she</a:t>
            </a:r>
            <a:r>
              <a:rPr lang="cs-CZ" dirty="0" smtClean="0"/>
              <a:t> </a:t>
            </a:r>
            <a:r>
              <a:rPr lang="cs-CZ" dirty="0" err="1" smtClean="0"/>
              <a:t>does</a:t>
            </a:r>
            <a:r>
              <a:rPr lang="cs-CZ" dirty="0" smtClean="0"/>
              <a:t>.</a:t>
            </a:r>
          </a:p>
          <a:p>
            <a:r>
              <a:rPr lang="cs-CZ" dirty="0" err="1" smtClean="0"/>
              <a:t>Yes</a:t>
            </a:r>
            <a:r>
              <a:rPr lang="cs-CZ" dirty="0" smtClean="0"/>
              <a:t>, </a:t>
            </a:r>
            <a:r>
              <a:rPr lang="cs-CZ" dirty="0" err="1" smtClean="0"/>
              <a:t>it</a:t>
            </a:r>
            <a:r>
              <a:rPr lang="cs-CZ" dirty="0" smtClean="0"/>
              <a:t> </a:t>
            </a:r>
            <a:r>
              <a:rPr lang="cs-CZ" dirty="0" err="1" smtClean="0"/>
              <a:t>does</a:t>
            </a:r>
            <a:r>
              <a:rPr lang="cs-CZ" dirty="0" smtClean="0"/>
              <a:t>.</a:t>
            </a:r>
          </a:p>
          <a:p>
            <a:r>
              <a:rPr lang="cs-CZ" dirty="0" err="1" smtClean="0"/>
              <a:t>Yes</a:t>
            </a:r>
            <a:r>
              <a:rPr lang="cs-CZ" dirty="0" smtClean="0"/>
              <a:t>, </a:t>
            </a:r>
            <a:r>
              <a:rPr lang="cs-CZ" dirty="0" err="1" smtClean="0"/>
              <a:t>we</a:t>
            </a:r>
            <a:r>
              <a:rPr lang="cs-CZ" dirty="0" smtClean="0"/>
              <a:t> do.</a:t>
            </a:r>
          </a:p>
          <a:p>
            <a:r>
              <a:rPr lang="cs-CZ" dirty="0" err="1" smtClean="0"/>
              <a:t>Yes</a:t>
            </a:r>
            <a:r>
              <a:rPr lang="cs-CZ" dirty="0" smtClean="0"/>
              <a:t>, </a:t>
            </a:r>
            <a:r>
              <a:rPr lang="cs-CZ" dirty="0" err="1" smtClean="0"/>
              <a:t>you</a:t>
            </a:r>
            <a:r>
              <a:rPr lang="cs-CZ" dirty="0" smtClean="0"/>
              <a:t> do.</a:t>
            </a:r>
          </a:p>
          <a:p>
            <a:r>
              <a:rPr lang="cs-CZ" dirty="0" err="1" smtClean="0"/>
              <a:t>Yes</a:t>
            </a:r>
            <a:r>
              <a:rPr lang="cs-CZ" dirty="0" smtClean="0"/>
              <a:t>, </a:t>
            </a:r>
            <a:r>
              <a:rPr lang="cs-CZ" dirty="0" err="1" smtClean="0"/>
              <a:t>they</a:t>
            </a:r>
            <a:r>
              <a:rPr lang="cs-CZ" dirty="0" smtClean="0"/>
              <a:t> do.</a:t>
            </a:r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3"/>
          </p:nvPr>
        </p:nvSpPr>
        <p:spPr>
          <a:solidFill>
            <a:schemeClr val="accent6">
              <a:lumMod val="40000"/>
              <a:lumOff val="60000"/>
            </a:schemeClr>
          </a:solidFill>
        </p:spPr>
        <p:txBody>
          <a:bodyPr/>
          <a:lstStyle/>
          <a:p>
            <a:r>
              <a:rPr lang="cs-CZ" dirty="0" smtClean="0"/>
              <a:t>Záporné odpovědi:</a:t>
            </a:r>
            <a:endParaRPr lang="cs-CZ" dirty="0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cs-CZ" dirty="0" smtClean="0"/>
              <a:t>No, I </a:t>
            </a:r>
            <a:r>
              <a:rPr lang="cs-CZ" dirty="0" err="1" smtClean="0"/>
              <a:t>don´t</a:t>
            </a:r>
            <a:r>
              <a:rPr lang="cs-CZ" dirty="0" smtClean="0"/>
              <a:t>.</a:t>
            </a:r>
          </a:p>
          <a:p>
            <a:r>
              <a:rPr lang="cs-CZ" dirty="0" smtClean="0"/>
              <a:t>No,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don´t</a:t>
            </a:r>
            <a:r>
              <a:rPr lang="cs-CZ" dirty="0" smtClean="0"/>
              <a:t>.</a:t>
            </a:r>
          </a:p>
          <a:p>
            <a:r>
              <a:rPr lang="cs-CZ" dirty="0" smtClean="0"/>
              <a:t>No, he </a:t>
            </a:r>
            <a:r>
              <a:rPr lang="cs-CZ" dirty="0" err="1" smtClean="0"/>
              <a:t>doesn´t</a:t>
            </a:r>
            <a:r>
              <a:rPr lang="cs-CZ" dirty="0" smtClean="0"/>
              <a:t>.</a:t>
            </a:r>
          </a:p>
          <a:p>
            <a:r>
              <a:rPr lang="cs-CZ" dirty="0" smtClean="0"/>
              <a:t>No, </a:t>
            </a:r>
            <a:r>
              <a:rPr lang="cs-CZ" dirty="0" err="1" smtClean="0"/>
              <a:t>she</a:t>
            </a:r>
            <a:r>
              <a:rPr lang="cs-CZ" dirty="0" smtClean="0"/>
              <a:t> </a:t>
            </a:r>
            <a:r>
              <a:rPr lang="cs-CZ" dirty="0" err="1" smtClean="0"/>
              <a:t>doesn´t</a:t>
            </a:r>
            <a:r>
              <a:rPr lang="cs-CZ" dirty="0" smtClean="0"/>
              <a:t>.</a:t>
            </a:r>
          </a:p>
          <a:p>
            <a:r>
              <a:rPr lang="cs-CZ" dirty="0" smtClean="0"/>
              <a:t>No, </a:t>
            </a:r>
            <a:r>
              <a:rPr lang="cs-CZ" dirty="0" err="1" smtClean="0"/>
              <a:t>it</a:t>
            </a:r>
            <a:r>
              <a:rPr lang="cs-CZ" dirty="0" smtClean="0"/>
              <a:t> </a:t>
            </a:r>
            <a:r>
              <a:rPr lang="cs-CZ" dirty="0" err="1" smtClean="0"/>
              <a:t>doesn´t</a:t>
            </a:r>
            <a:r>
              <a:rPr lang="cs-CZ" dirty="0" smtClean="0"/>
              <a:t>.</a:t>
            </a:r>
          </a:p>
          <a:p>
            <a:r>
              <a:rPr lang="cs-CZ" dirty="0" smtClean="0"/>
              <a:t>No, </a:t>
            </a:r>
            <a:r>
              <a:rPr lang="cs-CZ" dirty="0" err="1" smtClean="0"/>
              <a:t>we</a:t>
            </a:r>
            <a:r>
              <a:rPr lang="cs-CZ" dirty="0" smtClean="0"/>
              <a:t> </a:t>
            </a:r>
            <a:r>
              <a:rPr lang="cs-CZ" dirty="0" err="1" smtClean="0"/>
              <a:t>don´t</a:t>
            </a:r>
            <a:r>
              <a:rPr lang="cs-CZ" dirty="0" smtClean="0"/>
              <a:t>.</a:t>
            </a:r>
          </a:p>
          <a:p>
            <a:r>
              <a:rPr lang="cs-CZ" dirty="0" smtClean="0"/>
              <a:t>No,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don´t</a:t>
            </a:r>
            <a:r>
              <a:rPr lang="cs-CZ" dirty="0" smtClean="0"/>
              <a:t>.</a:t>
            </a:r>
          </a:p>
          <a:p>
            <a:r>
              <a:rPr lang="cs-CZ" dirty="0" smtClean="0"/>
              <a:t>No, </a:t>
            </a:r>
            <a:r>
              <a:rPr lang="cs-CZ" dirty="0" err="1" smtClean="0"/>
              <a:t>they</a:t>
            </a:r>
            <a:r>
              <a:rPr lang="cs-CZ" dirty="0" smtClean="0"/>
              <a:t> </a:t>
            </a:r>
            <a:r>
              <a:rPr lang="cs-CZ" dirty="0" err="1" smtClean="0"/>
              <a:t>don´t</a:t>
            </a:r>
            <a:r>
              <a:rPr lang="cs-CZ" dirty="0" smtClean="0"/>
              <a:t>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3549259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err="1" smtClean="0"/>
              <a:t>Answer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questions</a:t>
            </a:r>
            <a:r>
              <a:rPr lang="cs-CZ" dirty="0" smtClean="0"/>
              <a:t>:</a:t>
            </a:r>
            <a:r>
              <a:rPr lang="cs-CZ" b="1" dirty="0" smtClean="0"/>
              <a:t/>
            </a:r>
            <a:br>
              <a:rPr lang="cs-CZ" b="1" dirty="0" smtClean="0"/>
            </a:br>
            <a:endParaRPr lang="cs-CZ" b="1" dirty="0"/>
          </a:p>
        </p:txBody>
      </p:sp>
      <p:sp>
        <p:nvSpPr>
          <p:cNvPr id="8" name="Zástupný symbol pro obsah 7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/>
          </a:bodyPr>
          <a:lstStyle/>
          <a:p>
            <a:r>
              <a:rPr lang="cs-CZ" dirty="0" smtClean="0"/>
              <a:t>Do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like</a:t>
            </a:r>
            <a:r>
              <a:rPr lang="cs-CZ" dirty="0" smtClean="0"/>
              <a:t> </a:t>
            </a:r>
            <a:r>
              <a:rPr lang="cs-CZ" dirty="0" err="1" smtClean="0"/>
              <a:t>chips</a:t>
            </a:r>
            <a:r>
              <a:rPr lang="cs-CZ" dirty="0" smtClean="0"/>
              <a:t>?</a:t>
            </a:r>
          </a:p>
          <a:p>
            <a:r>
              <a:rPr lang="cs-CZ" dirty="0" smtClean="0"/>
              <a:t>………………………………….</a:t>
            </a:r>
          </a:p>
          <a:p>
            <a:r>
              <a:rPr lang="cs-CZ" dirty="0" smtClean="0"/>
              <a:t>Do I </a:t>
            </a:r>
            <a:r>
              <a:rPr lang="cs-CZ" dirty="0" err="1" smtClean="0"/>
              <a:t>like</a:t>
            </a:r>
            <a:r>
              <a:rPr lang="cs-CZ" dirty="0" smtClean="0"/>
              <a:t> </a:t>
            </a:r>
            <a:r>
              <a:rPr lang="cs-CZ" dirty="0" err="1" smtClean="0"/>
              <a:t>summer</a:t>
            </a:r>
            <a:r>
              <a:rPr lang="cs-CZ" dirty="0" smtClean="0"/>
              <a:t>?</a:t>
            </a:r>
          </a:p>
          <a:p>
            <a:r>
              <a:rPr lang="cs-CZ" dirty="0" smtClean="0"/>
              <a:t>………………………………….</a:t>
            </a:r>
          </a:p>
          <a:p>
            <a:r>
              <a:rPr lang="cs-CZ" dirty="0" err="1" smtClean="0"/>
              <a:t>Does</a:t>
            </a:r>
            <a:r>
              <a:rPr lang="cs-CZ" dirty="0" smtClean="0"/>
              <a:t> he </a:t>
            </a:r>
            <a:r>
              <a:rPr lang="cs-CZ" dirty="0" err="1" smtClean="0"/>
              <a:t>like</a:t>
            </a:r>
            <a:r>
              <a:rPr lang="cs-CZ" dirty="0" smtClean="0"/>
              <a:t> </a:t>
            </a:r>
            <a:r>
              <a:rPr lang="cs-CZ" dirty="0" err="1" smtClean="0"/>
              <a:t>travelling</a:t>
            </a:r>
            <a:r>
              <a:rPr lang="cs-CZ" dirty="0" smtClean="0"/>
              <a:t>?</a:t>
            </a:r>
          </a:p>
          <a:p>
            <a:r>
              <a:rPr lang="cs-CZ" dirty="0" smtClean="0"/>
              <a:t>………………………………….</a:t>
            </a:r>
          </a:p>
          <a:p>
            <a:r>
              <a:rPr lang="cs-CZ" dirty="0" smtClean="0"/>
              <a:t>Do </a:t>
            </a:r>
            <a:r>
              <a:rPr lang="cs-CZ" dirty="0" err="1" smtClean="0"/>
              <a:t>we</a:t>
            </a:r>
            <a:r>
              <a:rPr lang="cs-CZ" dirty="0" smtClean="0"/>
              <a:t> </a:t>
            </a:r>
            <a:r>
              <a:rPr lang="cs-CZ" dirty="0" err="1" smtClean="0"/>
              <a:t>like</a:t>
            </a:r>
            <a:r>
              <a:rPr lang="cs-CZ" dirty="0" smtClean="0"/>
              <a:t> </a:t>
            </a:r>
            <a:r>
              <a:rPr lang="cs-CZ" dirty="0" err="1" smtClean="0"/>
              <a:t>cycling</a:t>
            </a:r>
            <a:r>
              <a:rPr lang="cs-CZ" dirty="0" smtClean="0"/>
              <a:t>?</a:t>
            </a:r>
          </a:p>
          <a:p>
            <a:r>
              <a:rPr lang="cs-CZ" dirty="0" smtClean="0"/>
              <a:t>………………………………….</a:t>
            </a:r>
          </a:p>
          <a:p>
            <a:endParaRPr lang="cs-CZ" dirty="0"/>
          </a:p>
        </p:txBody>
      </p:sp>
      <p:sp>
        <p:nvSpPr>
          <p:cNvPr id="9" name="Zástupný symbol pro obsah 8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/>
          </a:bodyPr>
          <a:lstStyle/>
          <a:p>
            <a:r>
              <a:rPr lang="cs-CZ" dirty="0" err="1" smtClean="0"/>
              <a:t>Does</a:t>
            </a:r>
            <a:r>
              <a:rPr lang="cs-CZ" dirty="0" smtClean="0"/>
              <a:t> </a:t>
            </a:r>
            <a:r>
              <a:rPr lang="cs-CZ" dirty="0" err="1" smtClean="0"/>
              <a:t>she</a:t>
            </a:r>
            <a:r>
              <a:rPr lang="cs-CZ" dirty="0" smtClean="0"/>
              <a:t> </a:t>
            </a:r>
            <a:r>
              <a:rPr lang="cs-CZ" dirty="0" err="1" smtClean="0"/>
              <a:t>like</a:t>
            </a:r>
            <a:r>
              <a:rPr lang="cs-CZ" dirty="0" smtClean="0"/>
              <a:t> music?</a:t>
            </a:r>
          </a:p>
          <a:p>
            <a:r>
              <a:rPr lang="cs-CZ" dirty="0" smtClean="0"/>
              <a:t>……………………………..</a:t>
            </a:r>
          </a:p>
          <a:p>
            <a:r>
              <a:rPr lang="cs-CZ" dirty="0" err="1" smtClean="0"/>
              <a:t>Does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dog </a:t>
            </a:r>
            <a:r>
              <a:rPr lang="cs-CZ" dirty="0" err="1" smtClean="0"/>
              <a:t>like</a:t>
            </a:r>
            <a:r>
              <a:rPr lang="cs-CZ" dirty="0" smtClean="0"/>
              <a:t> </a:t>
            </a:r>
            <a:r>
              <a:rPr lang="cs-CZ" dirty="0" err="1" smtClean="0"/>
              <a:t>milk</a:t>
            </a:r>
            <a:r>
              <a:rPr lang="cs-CZ" dirty="0" smtClean="0"/>
              <a:t>?</a:t>
            </a:r>
          </a:p>
          <a:p>
            <a:r>
              <a:rPr lang="cs-CZ" dirty="0" smtClean="0"/>
              <a:t>…………………………………</a:t>
            </a:r>
          </a:p>
          <a:p>
            <a:r>
              <a:rPr lang="cs-CZ" dirty="0" smtClean="0"/>
              <a:t>Do </a:t>
            </a:r>
            <a:r>
              <a:rPr lang="cs-CZ" dirty="0" err="1" smtClean="0"/>
              <a:t>they</a:t>
            </a:r>
            <a:r>
              <a:rPr lang="cs-CZ" dirty="0" smtClean="0"/>
              <a:t> </a:t>
            </a:r>
            <a:r>
              <a:rPr lang="cs-CZ" dirty="0" err="1" smtClean="0"/>
              <a:t>like</a:t>
            </a:r>
            <a:r>
              <a:rPr lang="cs-CZ" dirty="0" smtClean="0"/>
              <a:t> </a:t>
            </a:r>
            <a:r>
              <a:rPr lang="cs-CZ" dirty="0" err="1" smtClean="0"/>
              <a:t>coca-cola</a:t>
            </a:r>
            <a:r>
              <a:rPr lang="cs-CZ" dirty="0" smtClean="0"/>
              <a:t>?</a:t>
            </a:r>
          </a:p>
          <a:p>
            <a:r>
              <a:rPr lang="cs-CZ" dirty="0" smtClean="0"/>
              <a:t>…………………………………</a:t>
            </a:r>
          </a:p>
          <a:p>
            <a:r>
              <a:rPr lang="cs-CZ" dirty="0" smtClean="0"/>
              <a:t>Do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like</a:t>
            </a:r>
            <a:r>
              <a:rPr lang="cs-CZ" dirty="0" smtClean="0"/>
              <a:t> </a:t>
            </a:r>
            <a:r>
              <a:rPr lang="cs-CZ" dirty="0" err="1" smtClean="0"/>
              <a:t>disco</a:t>
            </a:r>
            <a:r>
              <a:rPr lang="cs-CZ" dirty="0" smtClean="0"/>
              <a:t>?</a:t>
            </a:r>
          </a:p>
          <a:p>
            <a:r>
              <a:rPr lang="cs-CZ" dirty="0" smtClean="0"/>
              <a:t>………………………………….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87538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Řešení:</a:t>
            </a:r>
            <a:r>
              <a:rPr lang="cs-CZ" b="1" dirty="0" smtClean="0"/>
              <a:t/>
            </a:r>
            <a:br>
              <a:rPr lang="cs-CZ" b="1" dirty="0" smtClean="0"/>
            </a:br>
            <a:endParaRPr lang="cs-CZ" b="1" dirty="0"/>
          </a:p>
        </p:txBody>
      </p:sp>
      <p:sp>
        <p:nvSpPr>
          <p:cNvPr id="8" name="Zástupný symbol pro obsah 7"/>
          <p:cNvSpPr>
            <a:spLocks noGrp="1"/>
          </p:cNvSpPr>
          <p:nvPr>
            <p:ph sz="half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 smtClean="0"/>
              <a:t>Do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like</a:t>
            </a:r>
            <a:r>
              <a:rPr lang="cs-CZ" dirty="0" smtClean="0"/>
              <a:t> </a:t>
            </a:r>
            <a:r>
              <a:rPr lang="cs-CZ" dirty="0" err="1" smtClean="0"/>
              <a:t>chips</a:t>
            </a:r>
            <a:r>
              <a:rPr lang="cs-CZ" dirty="0" smtClean="0"/>
              <a:t>?</a:t>
            </a:r>
          </a:p>
          <a:p>
            <a:r>
              <a:rPr lang="cs-CZ" dirty="0" err="1" smtClean="0">
                <a:solidFill>
                  <a:srgbClr val="FF0000"/>
                </a:solidFill>
              </a:rPr>
              <a:t>Yes</a:t>
            </a:r>
            <a:r>
              <a:rPr lang="cs-CZ" dirty="0" smtClean="0">
                <a:solidFill>
                  <a:srgbClr val="FF0000"/>
                </a:solidFill>
              </a:rPr>
              <a:t>, I do./No, I </a:t>
            </a:r>
            <a:r>
              <a:rPr lang="cs-CZ" dirty="0" err="1" smtClean="0">
                <a:solidFill>
                  <a:srgbClr val="FF0000"/>
                </a:solidFill>
              </a:rPr>
              <a:t>don´t</a:t>
            </a:r>
            <a:r>
              <a:rPr lang="cs-CZ" dirty="0" smtClean="0">
                <a:solidFill>
                  <a:srgbClr val="FF0000"/>
                </a:solidFill>
              </a:rPr>
              <a:t>.</a:t>
            </a:r>
          </a:p>
          <a:p>
            <a:pPr marL="0" indent="0">
              <a:buNone/>
            </a:pPr>
            <a:endParaRPr lang="cs-CZ" dirty="0" smtClean="0">
              <a:solidFill>
                <a:srgbClr val="FF0000"/>
              </a:solidFill>
            </a:endParaRPr>
          </a:p>
          <a:p>
            <a:r>
              <a:rPr lang="cs-CZ" dirty="0" smtClean="0"/>
              <a:t>Do I </a:t>
            </a:r>
            <a:r>
              <a:rPr lang="cs-CZ" dirty="0" err="1" smtClean="0"/>
              <a:t>like</a:t>
            </a:r>
            <a:r>
              <a:rPr lang="cs-CZ" dirty="0" smtClean="0"/>
              <a:t> </a:t>
            </a:r>
            <a:r>
              <a:rPr lang="cs-CZ" dirty="0" err="1" smtClean="0"/>
              <a:t>summer</a:t>
            </a:r>
            <a:r>
              <a:rPr lang="cs-CZ" dirty="0" smtClean="0"/>
              <a:t>?</a:t>
            </a:r>
          </a:p>
          <a:p>
            <a:r>
              <a:rPr lang="cs-CZ" dirty="0" err="1">
                <a:solidFill>
                  <a:srgbClr val="FF0000"/>
                </a:solidFill>
              </a:rPr>
              <a:t>Yes</a:t>
            </a:r>
            <a:r>
              <a:rPr lang="cs-CZ" dirty="0">
                <a:solidFill>
                  <a:srgbClr val="FF0000"/>
                </a:solidFill>
              </a:rPr>
              <a:t>, I do./No, I </a:t>
            </a:r>
            <a:r>
              <a:rPr lang="cs-CZ" dirty="0" err="1">
                <a:solidFill>
                  <a:srgbClr val="FF0000"/>
                </a:solidFill>
              </a:rPr>
              <a:t>don´t</a:t>
            </a:r>
            <a:r>
              <a:rPr lang="cs-CZ" dirty="0" smtClean="0">
                <a:solidFill>
                  <a:srgbClr val="FF0000"/>
                </a:solidFill>
              </a:rPr>
              <a:t>.</a:t>
            </a:r>
          </a:p>
          <a:p>
            <a:pPr marL="0" indent="0">
              <a:buNone/>
            </a:pPr>
            <a:endParaRPr lang="cs-CZ" dirty="0" smtClean="0">
              <a:solidFill>
                <a:srgbClr val="FF0000"/>
              </a:solidFill>
            </a:endParaRPr>
          </a:p>
          <a:p>
            <a:r>
              <a:rPr lang="cs-CZ" dirty="0" err="1" smtClean="0"/>
              <a:t>Does</a:t>
            </a:r>
            <a:r>
              <a:rPr lang="cs-CZ" dirty="0" smtClean="0"/>
              <a:t> he </a:t>
            </a:r>
            <a:r>
              <a:rPr lang="cs-CZ" dirty="0" err="1" smtClean="0"/>
              <a:t>like</a:t>
            </a:r>
            <a:r>
              <a:rPr lang="cs-CZ" dirty="0" smtClean="0"/>
              <a:t> </a:t>
            </a:r>
            <a:r>
              <a:rPr lang="cs-CZ" dirty="0" err="1" smtClean="0"/>
              <a:t>travelling</a:t>
            </a:r>
            <a:r>
              <a:rPr lang="cs-CZ" dirty="0" smtClean="0"/>
              <a:t>?</a:t>
            </a:r>
          </a:p>
          <a:p>
            <a:r>
              <a:rPr lang="cs-CZ" dirty="0" err="1" smtClean="0">
                <a:solidFill>
                  <a:srgbClr val="FF0000"/>
                </a:solidFill>
              </a:rPr>
              <a:t>Yes</a:t>
            </a:r>
            <a:r>
              <a:rPr lang="cs-CZ" dirty="0" smtClean="0">
                <a:solidFill>
                  <a:srgbClr val="FF0000"/>
                </a:solidFill>
              </a:rPr>
              <a:t>, he </a:t>
            </a:r>
            <a:r>
              <a:rPr lang="cs-CZ" dirty="0" err="1" smtClean="0">
                <a:solidFill>
                  <a:srgbClr val="FF0000"/>
                </a:solidFill>
              </a:rPr>
              <a:t>does</a:t>
            </a:r>
            <a:r>
              <a:rPr lang="cs-CZ" dirty="0" smtClean="0">
                <a:solidFill>
                  <a:srgbClr val="FF0000"/>
                </a:solidFill>
              </a:rPr>
              <a:t>./No, he </a:t>
            </a:r>
            <a:r>
              <a:rPr lang="cs-CZ" dirty="0" err="1" smtClean="0">
                <a:solidFill>
                  <a:srgbClr val="FF0000"/>
                </a:solidFill>
              </a:rPr>
              <a:t>doesn´t</a:t>
            </a:r>
            <a:r>
              <a:rPr lang="cs-CZ" dirty="0" smtClean="0">
                <a:solidFill>
                  <a:srgbClr val="FF0000"/>
                </a:solidFill>
              </a:rPr>
              <a:t>.</a:t>
            </a:r>
          </a:p>
          <a:p>
            <a:r>
              <a:rPr lang="cs-CZ" dirty="0" smtClean="0"/>
              <a:t>Do </a:t>
            </a:r>
            <a:r>
              <a:rPr lang="cs-CZ" dirty="0" err="1" smtClean="0"/>
              <a:t>we</a:t>
            </a:r>
            <a:r>
              <a:rPr lang="cs-CZ" dirty="0" smtClean="0"/>
              <a:t> </a:t>
            </a:r>
            <a:r>
              <a:rPr lang="cs-CZ" dirty="0" err="1" smtClean="0"/>
              <a:t>like</a:t>
            </a:r>
            <a:r>
              <a:rPr lang="cs-CZ" dirty="0" smtClean="0"/>
              <a:t> </a:t>
            </a:r>
            <a:r>
              <a:rPr lang="cs-CZ" dirty="0" err="1" smtClean="0"/>
              <a:t>cycling</a:t>
            </a:r>
            <a:r>
              <a:rPr lang="cs-CZ" dirty="0" smtClean="0"/>
              <a:t>?</a:t>
            </a:r>
          </a:p>
          <a:p>
            <a:r>
              <a:rPr lang="cs-CZ" dirty="0" err="1" smtClean="0">
                <a:solidFill>
                  <a:srgbClr val="FF0000"/>
                </a:solidFill>
              </a:rPr>
              <a:t>Yes</a:t>
            </a:r>
            <a:r>
              <a:rPr lang="cs-CZ" dirty="0" smtClean="0">
                <a:solidFill>
                  <a:srgbClr val="FF0000"/>
                </a:solidFill>
              </a:rPr>
              <a:t>, </a:t>
            </a:r>
            <a:r>
              <a:rPr lang="cs-CZ" dirty="0" err="1" smtClean="0">
                <a:solidFill>
                  <a:srgbClr val="FF0000"/>
                </a:solidFill>
              </a:rPr>
              <a:t>we</a:t>
            </a:r>
            <a:r>
              <a:rPr lang="cs-CZ" dirty="0" smtClean="0">
                <a:solidFill>
                  <a:srgbClr val="FF0000"/>
                </a:solidFill>
              </a:rPr>
              <a:t> do./No, </a:t>
            </a:r>
            <a:r>
              <a:rPr lang="cs-CZ" dirty="0" err="1" smtClean="0">
                <a:solidFill>
                  <a:srgbClr val="FF0000"/>
                </a:solidFill>
              </a:rPr>
              <a:t>we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>
                <a:solidFill>
                  <a:srgbClr val="FF0000"/>
                </a:solidFill>
              </a:rPr>
              <a:t>don´t</a:t>
            </a:r>
            <a:r>
              <a:rPr lang="cs-CZ" dirty="0" smtClean="0">
                <a:solidFill>
                  <a:srgbClr val="FF0000"/>
                </a:solidFill>
              </a:rPr>
              <a:t>.</a:t>
            </a:r>
          </a:p>
          <a:p>
            <a:endParaRPr lang="cs-CZ" dirty="0"/>
          </a:p>
        </p:txBody>
      </p:sp>
      <p:sp>
        <p:nvSpPr>
          <p:cNvPr id="9" name="Zástupný symbol pro obsah 8"/>
          <p:cNvSpPr>
            <a:spLocks noGrp="1"/>
          </p:cNvSpPr>
          <p:nvPr>
            <p:ph sz="half" idx="2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 err="1" smtClean="0"/>
              <a:t>Does</a:t>
            </a:r>
            <a:r>
              <a:rPr lang="cs-CZ" dirty="0" smtClean="0"/>
              <a:t> </a:t>
            </a:r>
            <a:r>
              <a:rPr lang="cs-CZ" dirty="0" err="1" smtClean="0"/>
              <a:t>she</a:t>
            </a:r>
            <a:r>
              <a:rPr lang="cs-CZ" dirty="0" smtClean="0"/>
              <a:t> </a:t>
            </a:r>
            <a:r>
              <a:rPr lang="cs-CZ" dirty="0" err="1" smtClean="0"/>
              <a:t>like</a:t>
            </a:r>
            <a:r>
              <a:rPr lang="cs-CZ" dirty="0" smtClean="0"/>
              <a:t> music?</a:t>
            </a:r>
          </a:p>
          <a:p>
            <a:r>
              <a:rPr lang="cs-CZ" dirty="0" err="1">
                <a:solidFill>
                  <a:srgbClr val="FF0000"/>
                </a:solidFill>
              </a:rPr>
              <a:t>Yes</a:t>
            </a:r>
            <a:r>
              <a:rPr lang="cs-CZ" dirty="0">
                <a:solidFill>
                  <a:srgbClr val="FF0000"/>
                </a:solidFill>
              </a:rPr>
              <a:t>, </a:t>
            </a:r>
            <a:r>
              <a:rPr lang="cs-CZ" dirty="0" err="1" smtClean="0">
                <a:solidFill>
                  <a:srgbClr val="FF0000"/>
                </a:solidFill>
              </a:rPr>
              <a:t>she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>
                <a:solidFill>
                  <a:srgbClr val="FF0000"/>
                </a:solidFill>
              </a:rPr>
              <a:t>does</a:t>
            </a:r>
            <a:r>
              <a:rPr lang="cs-CZ" dirty="0">
                <a:solidFill>
                  <a:srgbClr val="FF0000"/>
                </a:solidFill>
              </a:rPr>
              <a:t>./No, </a:t>
            </a:r>
            <a:r>
              <a:rPr lang="cs-CZ" dirty="0" err="1" smtClean="0">
                <a:solidFill>
                  <a:srgbClr val="FF0000"/>
                </a:solidFill>
              </a:rPr>
              <a:t>she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>
                <a:solidFill>
                  <a:srgbClr val="FF0000"/>
                </a:solidFill>
              </a:rPr>
              <a:t>doesn´t</a:t>
            </a:r>
            <a:r>
              <a:rPr lang="cs-CZ" dirty="0" smtClean="0">
                <a:solidFill>
                  <a:srgbClr val="FF0000"/>
                </a:solidFill>
              </a:rPr>
              <a:t>.</a:t>
            </a:r>
            <a:endParaRPr lang="cs-CZ" dirty="0">
              <a:solidFill>
                <a:srgbClr val="FF0000"/>
              </a:solidFill>
            </a:endParaRPr>
          </a:p>
          <a:p>
            <a:r>
              <a:rPr lang="cs-CZ" dirty="0" err="1" smtClean="0"/>
              <a:t>Does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dog </a:t>
            </a:r>
            <a:r>
              <a:rPr lang="cs-CZ" dirty="0" err="1" smtClean="0"/>
              <a:t>like</a:t>
            </a:r>
            <a:r>
              <a:rPr lang="cs-CZ" dirty="0" smtClean="0"/>
              <a:t> </a:t>
            </a:r>
            <a:r>
              <a:rPr lang="cs-CZ" dirty="0" err="1" smtClean="0"/>
              <a:t>milk</a:t>
            </a:r>
            <a:r>
              <a:rPr lang="cs-CZ" dirty="0" smtClean="0"/>
              <a:t>?</a:t>
            </a:r>
          </a:p>
          <a:p>
            <a:r>
              <a:rPr lang="cs-CZ" dirty="0" err="1">
                <a:solidFill>
                  <a:srgbClr val="FF0000"/>
                </a:solidFill>
              </a:rPr>
              <a:t>Yes</a:t>
            </a:r>
            <a:r>
              <a:rPr lang="cs-CZ" dirty="0">
                <a:solidFill>
                  <a:srgbClr val="FF0000"/>
                </a:solidFill>
              </a:rPr>
              <a:t>, </a:t>
            </a:r>
            <a:r>
              <a:rPr lang="cs-CZ" dirty="0" err="1" smtClean="0">
                <a:solidFill>
                  <a:srgbClr val="FF0000"/>
                </a:solidFill>
              </a:rPr>
              <a:t>it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>
                <a:solidFill>
                  <a:srgbClr val="FF0000"/>
                </a:solidFill>
              </a:rPr>
              <a:t>does</a:t>
            </a:r>
            <a:r>
              <a:rPr lang="cs-CZ" dirty="0">
                <a:solidFill>
                  <a:srgbClr val="FF0000"/>
                </a:solidFill>
              </a:rPr>
              <a:t>./No, </a:t>
            </a:r>
            <a:r>
              <a:rPr lang="cs-CZ" dirty="0" err="1" smtClean="0">
                <a:solidFill>
                  <a:srgbClr val="FF0000"/>
                </a:solidFill>
              </a:rPr>
              <a:t>it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>
                <a:solidFill>
                  <a:srgbClr val="FF0000"/>
                </a:solidFill>
              </a:rPr>
              <a:t>doesn´t</a:t>
            </a:r>
            <a:r>
              <a:rPr lang="cs-CZ" dirty="0" smtClean="0">
                <a:solidFill>
                  <a:srgbClr val="FF0000"/>
                </a:solidFill>
              </a:rPr>
              <a:t>.</a:t>
            </a:r>
            <a:endParaRPr lang="cs-CZ" dirty="0" smtClean="0"/>
          </a:p>
          <a:p>
            <a:r>
              <a:rPr lang="cs-CZ" dirty="0" smtClean="0"/>
              <a:t>Do </a:t>
            </a:r>
            <a:r>
              <a:rPr lang="cs-CZ" dirty="0" err="1" smtClean="0"/>
              <a:t>they</a:t>
            </a:r>
            <a:r>
              <a:rPr lang="cs-CZ" dirty="0" smtClean="0"/>
              <a:t> </a:t>
            </a:r>
            <a:r>
              <a:rPr lang="cs-CZ" dirty="0" err="1" smtClean="0"/>
              <a:t>like</a:t>
            </a:r>
            <a:r>
              <a:rPr lang="cs-CZ" dirty="0" smtClean="0"/>
              <a:t> </a:t>
            </a:r>
            <a:r>
              <a:rPr lang="cs-CZ" dirty="0" err="1" smtClean="0"/>
              <a:t>coca-cola</a:t>
            </a:r>
            <a:r>
              <a:rPr lang="cs-CZ" dirty="0" smtClean="0"/>
              <a:t>?</a:t>
            </a:r>
          </a:p>
          <a:p>
            <a:r>
              <a:rPr lang="cs-CZ" dirty="0" err="1">
                <a:solidFill>
                  <a:srgbClr val="FF0000"/>
                </a:solidFill>
              </a:rPr>
              <a:t>Yes</a:t>
            </a:r>
            <a:r>
              <a:rPr lang="cs-CZ" dirty="0">
                <a:solidFill>
                  <a:srgbClr val="FF0000"/>
                </a:solidFill>
              </a:rPr>
              <a:t>, </a:t>
            </a:r>
            <a:r>
              <a:rPr lang="cs-CZ" dirty="0" err="1" smtClean="0">
                <a:solidFill>
                  <a:srgbClr val="FF0000"/>
                </a:solidFill>
              </a:rPr>
              <a:t>they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>
                <a:solidFill>
                  <a:srgbClr val="FF0000"/>
                </a:solidFill>
              </a:rPr>
              <a:t>do./No, </a:t>
            </a:r>
            <a:r>
              <a:rPr lang="cs-CZ" dirty="0" err="1" smtClean="0">
                <a:solidFill>
                  <a:srgbClr val="FF0000"/>
                </a:solidFill>
              </a:rPr>
              <a:t>they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>
                <a:solidFill>
                  <a:srgbClr val="FF0000"/>
                </a:solidFill>
              </a:rPr>
              <a:t>don´t</a:t>
            </a:r>
            <a:r>
              <a:rPr lang="cs-CZ" dirty="0">
                <a:solidFill>
                  <a:srgbClr val="FF0000"/>
                </a:solidFill>
              </a:rPr>
              <a:t>.</a:t>
            </a:r>
          </a:p>
          <a:p>
            <a:r>
              <a:rPr lang="cs-CZ" dirty="0" smtClean="0"/>
              <a:t>Do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like</a:t>
            </a:r>
            <a:r>
              <a:rPr lang="cs-CZ" dirty="0" smtClean="0"/>
              <a:t> </a:t>
            </a:r>
            <a:r>
              <a:rPr lang="cs-CZ" dirty="0" err="1" smtClean="0"/>
              <a:t>disco</a:t>
            </a:r>
            <a:r>
              <a:rPr lang="cs-CZ" dirty="0" smtClean="0"/>
              <a:t>?</a:t>
            </a:r>
          </a:p>
          <a:p>
            <a:r>
              <a:rPr lang="cs-CZ" dirty="0" err="1">
                <a:solidFill>
                  <a:srgbClr val="FF0000"/>
                </a:solidFill>
              </a:rPr>
              <a:t>Yes</a:t>
            </a:r>
            <a:r>
              <a:rPr lang="cs-CZ" dirty="0">
                <a:solidFill>
                  <a:srgbClr val="FF0000"/>
                </a:solidFill>
              </a:rPr>
              <a:t>, I do./No, I </a:t>
            </a:r>
            <a:r>
              <a:rPr lang="cs-CZ" dirty="0" err="1">
                <a:solidFill>
                  <a:srgbClr val="FF0000"/>
                </a:solidFill>
              </a:rPr>
              <a:t>don´t</a:t>
            </a:r>
            <a:r>
              <a:rPr lang="cs-CZ" dirty="0" smtClean="0">
                <a:solidFill>
                  <a:srgbClr val="FF0000"/>
                </a:solidFill>
              </a:rPr>
              <a:t>.</a:t>
            </a:r>
            <a:endParaRPr lang="cs-CZ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166750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Make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questions</a:t>
            </a:r>
            <a:r>
              <a:rPr lang="cs-CZ" dirty="0" smtClean="0"/>
              <a:t>: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like</a:t>
            </a:r>
            <a:r>
              <a:rPr lang="cs-CZ" dirty="0" smtClean="0"/>
              <a:t> pizza.</a:t>
            </a:r>
          </a:p>
          <a:p>
            <a:r>
              <a:rPr lang="cs-CZ" dirty="0" smtClean="0"/>
              <a:t>……………………………..</a:t>
            </a:r>
          </a:p>
          <a:p>
            <a:r>
              <a:rPr lang="cs-CZ" dirty="0" smtClean="0"/>
              <a:t>I live in Prague.</a:t>
            </a:r>
          </a:p>
          <a:p>
            <a:r>
              <a:rPr lang="cs-CZ" dirty="0" smtClean="0"/>
              <a:t>……………………………..</a:t>
            </a:r>
          </a:p>
          <a:p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cat</a:t>
            </a:r>
            <a:r>
              <a:rPr lang="cs-CZ" dirty="0" smtClean="0"/>
              <a:t> </a:t>
            </a:r>
            <a:r>
              <a:rPr lang="cs-CZ" dirty="0" err="1" smtClean="0"/>
              <a:t>eats</a:t>
            </a:r>
            <a:r>
              <a:rPr lang="cs-CZ" dirty="0" smtClean="0"/>
              <a:t> </a:t>
            </a:r>
            <a:r>
              <a:rPr lang="cs-CZ" dirty="0" err="1" smtClean="0"/>
              <a:t>fish</a:t>
            </a:r>
            <a:r>
              <a:rPr lang="cs-CZ" dirty="0" smtClean="0"/>
              <a:t>.</a:t>
            </a:r>
          </a:p>
          <a:p>
            <a:r>
              <a:rPr lang="cs-CZ" dirty="0" smtClean="0"/>
              <a:t>……………………………..</a:t>
            </a:r>
          </a:p>
          <a:p>
            <a:r>
              <a:rPr lang="cs-CZ" dirty="0" smtClean="0"/>
              <a:t>He </a:t>
            </a:r>
            <a:r>
              <a:rPr lang="cs-CZ" dirty="0" err="1" smtClean="0"/>
              <a:t>swims</a:t>
            </a:r>
            <a:r>
              <a:rPr lang="cs-CZ" dirty="0" smtClean="0"/>
              <a:t> in </a:t>
            </a:r>
            <a:r>
              <a:rPr lang="cs-CZ" dirty="0" err="1" smtClean="0"/>
              <a:t>the</a:t>
            </a:r>
            <a:r>
              <a:rPr lang="cs-CZ" dirty="0" smtClean="0"/>
              <a:t> pool.</a:t>
            </a:r>
          </a:p>
          <a:p>
            <a:r>
              <a:rPr lang="cs-CZ" dirty="0" smtClean="0"/>
              <a:t>………………………………</a:t>
            </a:r>
            <a:endParaRPr lang="cs-CZ" dirty="0"/>
          </a:p>
        </p:txBody>
      </p:sp>
      <p:pic>
        <p:nvPicPr>
          <p:cNvPr id="2050" name="Picture 2" descr="C:\Program Files\Microsoft Office\MEDIA\CAGCAT10\j0292152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0775" y="2674938"/>
            <a:ext cx="1538288" cy="1825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0199408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Řešení: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like</a:t>
            </a:r>
            <a:r>
              <a:rPr lang="cs-CZ" dirty="0" smtClean="0"/>
              <a:t> pizza.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Do </a:t>
            </a:r>
            <a:r>
              <a:rPr lang="cs-CZ" dirty="0" err="1" smtClean="0">
                <a:solidFill>
                  <a:srgbClr val="FF0000"/>
                </a:solidFill>
              </a:rPr>
              <a:t>you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>
                <a:solidFill>
                  <a:srgbClr val="FF0000"/>
                </a:solidFill>
              </a:rPr>
              <a:t>like</a:t>
            </a:r>
            <a:r>
              <a:rPr lang="cs-CZ" dirty="0" smtClean="0">
                <a:solidFill>
                  <a:srgbClr val="FF0000"/>
                </a:solidFill>
              </a:rPr>
              <a:t> pizza? </a:t>
            </a:r>
          </a:p>
          <a:p>
            <a:r>
              <a:rPr lang="cs-CZ" dirty="0" smtClean="0"/>
              <a:t>I live in Prague.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Do I (</a:t>
            </a:r>
            <a:r>
              <a:rPr lang="cs-CZ" dirty="0" err="1" smtClean="0">
                <a:solidFill>
                  <a:srgbClr val="FF0000"/>
                </a:solidFill>
              </a:rPr>
              <a:t>you</a:t>
            </a:r>
            <a:r>
              <a:rPr lang="cs-CZ" dirty="0" smtClean="0">
                <a:solidFill>
                  <a:srgbClr val="FF0000"/>
                </a:solidFill>
              </a:rPr>
              <a:t>) live in Prague?</a:t>
            </a:r>
          </a:p>
          <a:p>
            <a:r>
              <a:rPr lang="cs-CZ" dirty="0" err="1" smtClean="0">
                <a:solidFill>
                  <a:srgbClr val="FF0000"/>
                </a:solidFill>
              </a:rPr>
              <a:t>Where</a:t>
            </a:r>
            <a:r>
              <a:rPr lang="cs-CZ" dirty="0" smtClean="0">
                <a:solidFill>
                  <a:srgbClr val="FF0000"/>
                </a:solidFill>
              </a:rPr>
              <a:t> do </a:t>
            </a:r>
            <a:r>
              <a:rPr lang="cs-CZ" dirty="0" err="1" smtClean="0">
                <a:solidFill>
                  <a:srgbClr val="FF0000"/>
                </a:solidFill>
              </a:rPr>
              <a:t>you</a:t>
            </a:r>
            <a:r>
              <a:rPr lang="cs-CZ" dirty="0" smtClean="0">
                <a:solidFill>
                  <a:srgbClr val="FF0000"/>
                </a:solidFill>
              </a:rPr>
              <a:t> live?</a:t>
            </a:r>
          </a:p>
          <a:p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cat</a:t>
            </a:r>
            <a:r>
              <a:rPr lang="cs-CZ" dirty="0" smtClean="0"/>
              <a:t> </a:t>
            </a:r>
            <a:r>
              <a:rPr lang="cs-CZ" dirty="0" err="1" smtClean="0"/>
              <a:t>eats</a:t>
            </a:r>
            <a:r>
              <a:rPr lang="cs-CZ" dirty="0" smtClean="0"/>
              <a:t> </a:t>
            </a:r>
            <a:r>
              <a:rPr lang="cs-CZ" dirty="0" err="1" smtClean="0"/>
              <a:t>fish</a:t>
            </a:r>
            <a:r>
              <a:rPr lang="cs-CZ" dirty="0" smtClean="0"/>
              <a:t>.</a:t>
            </a:r>
          </a:p>
          <a:p>
            <a:r>
              <a:rPr lang="cs-CZ" dirty="0" err="1" smtClean="0">
                <a:solidFill>
                  <a:srgbClr val="FF0000"/>
                </a:solidFill>
              </a:rPr>
              <a:t>What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>
                <a:solidFill>
                  <a:srgbClr val="FF0000"/>
                </a:solidFill>
              </a:rPr>
              <a:t>does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>
                <a:solidFill>
                  <a:srgbClr val="FF0000"/>
                </a:solidFill>
              </a:rPr>
              <a:t>the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>
                <a:solidFill>
                  <a:srgbClr val="FF0000"/>
                </a:solidFill>
              </a:rPr>
              <a:t>cat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>
                <a:solidFill>
                  <a:srgbClr val="FF0000"/>
                </a:solidFill>
              </a:rPr>
              <a:t>eat</a:t>
            </a:r>
            <a:r>
              <a:rPr lang="cs-CZ" dirty="0" smtClean="0">
                <a:solidFill>
                  <a:srgbClr val="FF0000"/>
                </a:solidFill>
              </a:rPr>
              <a:t>?</a:t>
            </a:r>
          </a:p>
          <a:p>
            <a:r>
              <a:rPr lang="cs-CZ" dirty="0" smtClean="0"/>
              <a:t>He </a:t>
            </a:r>
            <a:r>
              <a:rPr lang="cs-CZ" dirty="0" err="1" smtClean="0"/>
              <a:t>swims</a:t>
            </a:r>
            <a:r>
              <a:rPr lang="cs-CZ" dirty="0" smtClean="0"/>
              <a:t> in </a:t>
            </a:r>
            <a:r>
              <a:rPr lang="cs-CZ" dirty="0" err="1" smtClean="0"/>
              <a:t>the</a:t>
            </a:r>
            <a:r>
              <a:rPr lang="cs-CZ" dirty="0" smtClean="0"/>
              <a:t> pool.</a:t>
            </a:r>
          </a:p>
          <a:p>
            <a:r>
              <a:rPr lang="cs-CZ" dirty="0" err="1" smtClean="0">
                <a:solidFill>
                  <a:srgbClr val="FF0000"/>
                </a:solidFill>
              </a:rPr>
              <a:t>Where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>
                <a:solidFill>
                  <a:srgbClr val="FF0000"/>
                </a:solidFill>
              </a:rPr>
              <a:t>does</a:t>
            </a:r>
            <a:r>
              <a:rPr lang="cs-CZ" dirty="0" smtClean="0">
                <a:solidFill>
                  <a:srgbClr val="FF0000"/>
                </a:solidFill>
              </a:rPr>
              <a:t> he </a:t>
            </a:r>
            <a:r>
              <a:rPr lang="cs-CZ" dirty="0" err="1" smtClean="0">
                <a:solidFill>
                  <a:srgbClr val="FF0000"/>
                </a:solidFill>
              </a:rPr>
              <a:t>swim</a:t>
            </a:r>
            <a:r>
              <a:rPr lang="cs-CZ" dirty="0" smtClean="0">
                <a:solidFill>
                  <a:srgbClr val="FF0000"/>
                </a:solidFill>
              </a:rPr>
              <a:t>?</a:t>
            </a:r>
            <a:endParaRPr lang="cs-CZ" dirty="0">
              <a:solidFill>
                <a:srgbClr val="FF0000"/>
              </a:solidFill>
            </a:endParaRPr>
          </a:p>
        </p:txBody>
      </p:sp>
      <p:pic>
        <p:nvPicPr>
          <p:cNvPr id="2050" name="Picture 2" descr="C:\Program Files\Microsoft Office\MEDIA\CAGCAT10\j0292152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0775" y="2674938"/>
            <a:ext cx="1538288" cy="1825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0606209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dirty="0" smtClean="0"/>
              <a:t>Zdroje</a:t>
            </a:r>
          </a:p>
        </p:txBody>
      </p:sp>
      <p:sp>
        <p:nvSpPr>
          <p:cNvPr id="7171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cs-CZ" dirty="0" smtClean="0">
                <a:hlinkClick r:id="rId2"/>
              </a:rPr>
              <a:t>www.office.microsoft.com</a:t>
            </a:r>
            <a:endParaRPr lang="cs-CZ" dirty="0" smtClean="0"/>
          </a:p>
          <a:p>
            <a:pPr eaLnBrk="1" hangingPunct="1"/>
            <a:r>
              <a:rPr lang="cs-CZ" dirty="0" smtClean="0"/>
              <a:t>Archiv autora </a:t>
            </a:r>
          </a:p>
        </p:txBody>
      </p:sp>
    </p:spTree>
    <p:extLst>
      <p:ext uri="{BB962C8B-B14F-4D97-AF65-F5344CB8AC3E}">
        <p14:creationId xmlns:p14="http://schemas.microsoft.com/office/powerpoint/2010/main" val="842931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usedství">
  <a:themeElements>
    <a:clrScheme name="Sousedství">
      <a:dk1>
        <a:srgbClr val="2F2B20"/>
      </a:dk1>
      <a:lt1>
        <a:srgbClr val="FFFFFF"/>
      </a:lt1>
      <a:dk2>
        <a:srgbClr val="675E47"/>
      </a:dk2>
      <a:lt2>
        <a:srgbClr val="DFDCB7"/>
      </a:lt2>
      <a:accent1>
        <a:srgbClr val="A9A57C"/>
      </a:accent1>
      <a:accent2>
        <a:srgbClr val="9CBEBD"/>
      </a:accent2>
      <a:accent3>
        <a:srgbClr val="D2CB6C"/>
      </a:accent3>
      <a:accent4>
        <a:srgbClr val="95A39D"/>
      </a:accent4>
      <a:accent5>
        <a:srgbClr val="C89F5D"/>
      </a:accent5>
      <a:accent6>
        <a:srgbClr val="B1A089"/>
      </a:accent6>
      <a:hlink>
        <a:srgbClr val="D25814"/>
      </a:hlink>
      <a:folHlink>
        <a:srgbClr val="849A0A"/>
      </a:folHlink>
    </a:clrScheme>
    <a:fontScheme name="Kancelář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ousedství">
      <a:fillStyleLst>
        <a:solidFill>
          <a:schemeClr val="phClr"/>
        </a:solidFill>
        <a:solidFill>
          <a:schemeClr val="phClr">
            <a:tint val="55000"/>
          </a:schemeClr>
        </a:solidFill>
        <a:solidFill>
          <a:schemeClr val="phClr"/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algn="bl" rotWithShape="0">
              <a:srgbClr val="000000">
                <a:alpha val="60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brightRoom" dir="tl">
              <a:rot lat="0" lon="0" rev="1800000"/>
            </a:lightRig>
          </a:scene3d>
          <a:sp3d contourW="10160" prstMaterial="dkEdge">
            <a:bevelT w="38100" h="50800" prst="angle"/>
            <a:contourClr>
              <a:schemeClr val="phClr">
                <a:shade val="4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75000">
              <a:schemeClr val="phClr">
                <a:shade val="100000"/>
                <a:satMod val="115000"/>
              </a:schemeClr>
            </a:gs>
            <a:gs pos="100000">
              <a:schemeClr val="phClr">
                <a:shade val="70000"/>
                <a:satMod val="130000"/>
              </a:schemeClr>
            </a:gs>
          </a:gsLst>
          <a:path path="circle">
            <a:fillToRect l="20000" t="50000" r="10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7000"/>
              </a:schemeClr>
              <a:schemeClr val="phClr">
                <a:shade val="96000"/>
              </a:schemeClr>
            </a:duotone>
          </a:blip>
          <a:tile tx="0" ty="0" sx="32000" sy="32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Adjacency</Template>
  <TotalTime>102</TotalTime>
  <Words>555</Words>
  <Application>Microsoft Office PowerPoint</Application>
  <PresentationFormat>Předvádění na obrazovce (4:3)</PresentationFormat>
  <Paragraphs>131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Sousedství</vt:lpstr>
      <vt:lpstr>Prezentace aplikace PowerPoint</vt:lpstr>
      <vt:lpstr>Wh- otázky:</vt:lpstr>
      <vt:lpstr>Translate:</vt:lpstr>
      <vt:lpstr>Řešení:</vt:lpstr>
      <vt:lpstr>Krátké odpovědi:</vt:lpstr>
      <vt:lpstr>Answer the questions: </vt:lpstr>
      <vt:lpstr>Řešení: </vt:lpstr>
      <vt:lpstr>Make the questions:</vt:lpstr>
      <vt:lpstr>Řešení: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Marcela Gotzová</dc:creator>
  <cp:lastModifiedBy>install</cp:lastModifiedBy>
  <cp:revision>10</cp:revision>
  <dcterms:created xsi:type="dcterms:W3CDTF">2012-03-31T07:39:36Z</dcterms:created>
  <dcterms:modified xsi:type="dcterms:W3CDTF">2012-04-02T13:28:24Z</dcterms:modified>
</cp:coreProperties>
</file>