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0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1495140"/>
              </p:ext>
            </p:extLst>
          </p:nvPr>
        </p:nvGraphicFramePr>
        <p:xfrm>
          <a:off x="1665288" y="2414588"/>
          <a:ext cx="5813425" cy="2825929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Marcela Götzová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VY_32_Inovace_3294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The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time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Time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Anglický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5.B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názorně vysvětluje a procvičuje  určování času v anglickém jazyce.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3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se zeptá, kolik je hodin a umí na tutéž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otázku odpovědět.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288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celá hodina  ……7 </a:t>
            </a:r>
            <a:r>
              <a:rPr lang="cs-CZ" sz="4400" b="1" dirty="0" err="1" smtClean="0"/>
              <a:t>o´clock</a:t>
            </a:r>
            <a:endParaRPr lang="cs-CZ" sz="4400" b="1" dirty="0" smtClean="0"/>
          </a:p>
          <a:p>
            <a:r>
              <a:rPr lang="cs-CZ" sz="4400" b="1" dirty="0" smtClean="0"/>
              <a:t>čtvrt na ……</a:t>
            </a:r>
            <a:r>
              <a:rPr lang="cs-CZ" sz="4400" b="1" dirty="0" err="1" smtClean="0"/>
              <a:t>quarter</a:t>
            </a:r>
            <a:r>
              <a:rPr lang="cs-CZ" sz="4400" b="1" dirty="0" smtClean="0"/>
              <a:t> past 7</a:t>
            </a:r>
          </a:p>
          <a:p>
            <a:r>
              <a:rPr lang="cs-CZ" sz="4400" b="1" dirty="0"/>
              <a:t>p</a:t>
            </a:r>
            <a:r>
              <a:rPr lang="cs-CZ" sz="4400" b="1" dirty="0" smtClean="0"/>
              <a:t>ůl ………… </a:t>
            </a:r>
            <a:r>
              <a:rPr lang="cs-CZ" sz="4400" b="1" dirty="0" err="1" smtClean="0"/>
              <a:t>half</a:t>
            </a:r>
            <a:r>
              <a:rPr lang="cs-CZ" sz="4400" b="1" dirty="0" smtClean="0"/>
              <a:t> past 7</a:t>
            </a:r>
          </a:p>
          <a:p>
            <a:r>
              <a:rPr lang="cs-CZ" sz="4400" b="1" dirty="0" err="1"/>
              <a:t>t</a:t>
            </a:r>
            <a:r>
              <a:rPr lang="cs-CZ" sz="4400" b="1" dirty="0" err="1" smtClean="0"/>
              <a:t>řičtvrtě</a:t>
            </a:r>
            <a:r>
              <a:rPr lang="cs-CZ" sz="4400" b="1" dirty="0" smtClean="0"/>
              <a:t> na … </a:t>
            </a:r>
            <a:r>
              <a:rPr lang="cs-CZ" sz="4400" b="1" dirty="0" err="1" smtClean="0"/>
              <a:t>quarter</a:t>
            </a:r>
            <a:r>
              <a:rPr lang="cs-CZ" sz="4400" b="1" dirty="0" smtClean="0"/>
              <a:t> to 8</a:t>
            </a:r>
          </a:p>
          <a:p>
            <a:pPr marL="0" indent="0">
              <a:buNone/>
            </a:pPr>
            <a:endParaRPr lang="cs-CZ" sz="2800" dirty="0"/>
          </a:p>
          <a:p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6843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482769"/>
            <a:ext cx="6264696" cy="707886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   Kolik je hodin, prosím?</a:t>
            </a:r>
            <a:endParaRPr lang="cs-CZ" sz="4000" b="1" dirty="0"/>
          </a:p>
        </p:txBody>
      </p:sp>
      <p:sp>
        <p:nvSpPr>
          <p:cNvPr id="4" name="Vývojový diagram: spojnice 3"/>
          <p:cNvSpPr/>
          <p:nvPr/>
        </p:nvSpPr>
        <p:spPr>
          <a:xfrm>
            <a:off x="2843808" y="1844824"/>
            <a:ext cx="2592288" cy="244827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 flipH="1">
            <a:off x="6156176" y="3395887"/>
            <a:ext cx="23042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Předložka </a:t>
            </a:r>
          </a:p>
          <a:p>
            <a:r>
              <a:rPr lang="cs-CZ" sz="4000" b="1" dirty="0" smtClean="0"/>
              <a:t>PAST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84726" y="1405832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12.00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01745" y="4509120"/>
            <a:ext cx="593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6.00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42237" y="2884294"/>
            <a:ext cx="7579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3.00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79712" y="2884294"/>
            <a:ext cx="593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9.00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 flipH="1">
            <a:off x="612952" y="3631376"/>
            <a:ext cx="237487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Před</a:t>
            </a:r>
            <a:r>
              <a:rPr lang="cs-CZ" sz="3200" dirty="0"/>
              <a:t>l</a:t>
            </a:r>
            <a:r>
              <a:rPr lang="cs-CZ" sz="3200" dirty="0" smtClean="0"/>
              <a:t>ožk</a:t>
            </a:r>
            <a:r>
              <a:rPr lang="cs-CZ" sz="4000" dirty="0" smtClean="0"/>
              <a:t>a</a:t>
            </a:r>
            <a:r>
              <a:rPr lang="cs-CZ" sz="4000" b="1" dirty="0" smtClean="0"/>
              <a:t> TO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612127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5 min po 6</a:t>
            </a:r>
          </a:p>
          <a:p>
            <a:r>
              <a:rPr lang="cs-CZ" dirty="0" smtClean="0"/>
              <a:t>10 min po 6 </a:t>
            </a:r>
          </a:p>
          <a:p>
            <a:r>
              <a:rPr lang="cs-CZ" dirty="0" smtClean="0"/>
              <a:t>15 min po 6 = čtvrt na 7</a:t>
            </a:r>
          </a:p>
          <a:p>
            <a:r>
              <a:rPr lang="cs-CZ" dirty="0" smtClean="0"/>
              <a:t>20 min po 6 = za 10 </a:t>
            </a:r>
            <a:r>
              <a:rPr lang="cs-CZ" dirty="0" err="1" smtClean="0"/>
              <a:t>m.půl</a:t>
            </a:r>
            <a:endParaRPr lang="cs-CZ" dirty="0" smtClean="0"/>
          </a:p>
          <a:p>
            <a:r>
              <a:rPr lang="cs-CZ" dirty="0" smtClean="0"/>
              <a:t>25 min po 6 = za 5 </a:t>
            </a:r>
            <a:r>
              <a:rPr lang="cs-CZ" dirty="0" err="1" smtClean="0"/>
              <a:t>m.půl</a:t>
            </a:r>
            <a:r>
              <a:rPr lang="cs-CZ" dirty="0" smtClean="0"/>
              <a:t> 7</a:t>
            </a:r>
          </a:p>
          <a:p>
            <a:r>
              <a:rPr lang="cs-CZ" dirty="0" smtClean="0"/>
              <a:t>30 min = půl 7</a:t>
            </a:r>
          </a:p>
          <a:p>
            <a:r>
              <a:rPr lang="cs-CZ" dirty="0" smtClean="0"/>
              <a:t>25 min do 7 = půl a 5 min</a:t>
            </a:r>
          </a:p>
          <a:p>
            <a:r>
              <a:rPr lang="cs-CZ" dirty="0" smtClean="0"/>
              <a:t>20 min do 7 = půl a 10 m.</a:t>
            </a:r>
          </a:p>
          <a:p>
            <a:r>
              <a:rPr lang="cs-CZ" dirty="0" smtClean="0"/>
              <a:t>15 min do 7 = 3čtvrtě na 7</a:t>
            </a:r>
          </a:p>
          <a:p>
            <a:r>
              <a:rPr lang="cs-CZ" dirty="0" smtClean="0"/>
              <a:t>10 min do 7 = za 10 m.7</a:t>
            </a:r>
          </a:p>
          <a:p>
            <a:r>
              <a:rPr lang="cs-CZ" dirty="0" smtClean="0"/>
              <a:t>5 min do 7 = za 5 min 7</a:t>
            </a:r>
          </a:p>
          <a:p>
            <a:r>
              <a:rPr lang="cs-CZ" dirty="0" smtClean="0"/>
              <a:t>7 hodin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normAutofit fontScale="70000" lnSpcReduction="20000"/>
          </a:bodyPr>
          <a:lstStyle/>
          <a:p>
            <a:r>
              <a:rPr lang="cs-CZ" dirty="0"/>
              <a:t>5 past </a:t>
            </a:r>
            <a:r>
              <a:rPr lang="cs-CZ" dirty="0" smtClean="0"/>
              <a:t>6</a:t>
            </a:r>
          </a:p>
          <a:p>
            <a:r>
              <a:rPr lang="cs-CZ" dirty="0" smtClean="0"/>
              <a:t>10 past 6</a:t>
            </a:r>
          </a:p>
          <a:p>
            <a:r>
              <a:rPr lang="cs-CZ" dirty="0" err="1"/>
              <a:t>q</a:t>
            </a:r>
            <a:r>
              <a:rPr lang="cs-CZ" dirty="0" err="1" smtClean="0"/>
              <a:t>uarter</a:t>
            </a:r>
            <a:r>
              <a:rPr lang="cs-CZ" dirty="0" smtClean="0"/>
              <a:t> past 6</a:t>
            </a:r>
          </a:p>
          <a:p>
            <a:r>
              <a:rPr lang="cs-CZ" dirty="0" smtClean="0"/>
              <a:t>20 past 6</a:t>
            </a:r>
          </a:p>
          <a:p>
            <a:r>
              <a:rPr lang="cs-CZ" dirty="0" smtClean="0"/>
              <a:t>25 past 6</a:t>
            </a:r>
          </a:p>
          <a:p>
            <a:r>
              <a:rPr lang="cs-CZ" dirty="0" err="1"/>
              <a:t>h</a:t>
            </a:r>
            <a:r>
              <a:rPr lang="cs-CZ" dirty="0" err="1" smtClean="0"/>
              <a:t>alf</a:t>
            </a:r>
            <a:r>
              <a:rPr lang="cs-CZ" dirty="0" smtClean="0"/>
              <a:t> past 6</a:t>
            </a:r>
          </a:p>
          <a:p>
            <a:r>
              <a:rPr lang="cs-CZ" dirty="0" smtClean="0"/>
              <a:t>25 to 7</a:t>
            </a:r>
          </a:p>
          <a:p>
            <a:r>
              <a:rPr lang="cs-CZ" dirty="0" smtClean="0"/>
              <a:t>20 to 7</a:t>
            </a:r>
          </a:p>
          <a:p>
            <a:r>
              <a:rPr lang="cs-CZ" dirty="0" err="1"/>
              <a:t>q</a:t>
            </a:r>
            <a:r>
              <a:rPr lang="cs-CZ" dirty="0" err="1" smtClean="0"/>
              <a:t>uarter</a:t>
            </a:r>
            <a:r>
              <a:rPr lang="cs-CZ" dirty="0" smtClean="0"/>
              <a:t> to 7</a:t>
            </a:r>
          </a:p>
          <a:p>
            <a:r>
              <a:rPr lang="cs-CZ" dirty="0" smtClean="0"/>
              <a:t>10 to 7</a:t>
            </a:r>
          </a:p>
          <a:p>
            <a:r>
              <a:rPr lang="cs-CZ" dirty="0" smtClean="0"/>
              <a:t>5 to 7</a:t>
            </a:r>
          </a:p>
          <a:p>
            <a:r>
              <a:rPr lang="cs-CZ" dirty="0" smtClean="0"/>
              <a:t>7 </a:t>
            </a:r>
            <a:r>
              <a:rPr lang="cs-CZ" dirty="0" err="1" smtClean="0"/>
              <a:t>o´clock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MINUTY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243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…….</a:t>
            </a:r>
            <a:r>
              <a:rPr lang="cs-CZ" dirty="0" err="1" smtClean="0"/>
              <a:t>time</a:t>
            </a:r>
            <a:r>
              <a:rPr lang="cs-CZ" dirty="0" smtClean="0"/>
              <a:t>,…………..?</a:t>
            </a:r>
          </a:p>
          <a:p>
            <a:r>
              <a:rPr lang="cs-CZ" dirty="0" err="1" smtClean="0"/>
              <a:t>It´s</a:t>
            </a:r>
            <a:r>
              <a:rPr lang="cs-CZ" dirty="0" smtClean="0"/>
              <a:t> …………………………(3.00)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……………………………(9.15)</a:t>
            </a:r>
          </a:p>
          <a:p>
            <a:r>
              <a:rPr lang="cs-CZ" dirty="0" smtClean="0"/>
              <a:t>……………………………...(11.45)</a:t>
            </a:r>
          </a:p>
          <a:p>
            <a:r>
              <a:rPr lang="cs-CZ" dirty="0" smtClean="0"/>
              <a:t>………………………………(5.00)</a:t>
            </a:r>
          </a:p>
          <a:p>
            <a:r>
              <a:rPr lang="cs-CZ" dirty="0" smtClean="0"/>
              <a:t>………………………………(8.30)</a:t>
            </a:r>
          </a:p>
          <a:p>
            <a:r>
              <a:rPr lang="cs-CZ" dirty="0" smtClean="0"/>
              <a:t>………………………………(7.50)</a:t>
            </a:r>
          </a:p>
          <a:p>
            <a:r>
              <a:rPr lang="cs-CZ" dirty="0" smtClean="0"/>
              <a:t>………………………………(2.10)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</p:spPr>
        <p:txBody>
          <a:bodyPr/>
          <a:lstStyle/>
          <a:p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1026" name="Picture 2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0" y="2619375"/>
            <a:ext cx="1952625" cy="207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7848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What</a:t>
            </a:r>
            <a:r>
              <a:rPr lang="cs-CZ" dirty="0" err="1" smtClean="0">
                <a:solidFill>
                  <a:srgbClr val="FF0000"/>
                </a:solidFill>
              </a:rPr>
              <a:t>´s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time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please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three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o´clock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r>
              <a:rPr lang="cs-CZ" dirty="0" smtClean="0"/>
              <a:t>(3.00)</a:t>
            </a:r>
          </a:p>
          <a:p>
            <a:r>
              <a:rPr lang="cs-CZ" dirty="0" err="1" smtClean="0"/>
              <a:t>It</a:t>
            </a:r>
            <a:r>
              <a:rPr lang="cs-CZ" dirty="0" err="1" smtClean="0">
                <a:solidFill>
                  <a:srgbClr val="FF0000"/>
                </a:solidFill>
              </a:rPr>
              <a:t>´s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quarter</a:t>
            </a:r>
            <a:r>
              <a:rPr lang="cs-CZ" dirty="0" smtClean="0">
                <a:solidFill>
                  <a:srgbClr val="FF0000"/>
                </a:solidFill>
              </a:rPr>
              <a:t> past 9. </a:t>
            </a:r>
            <a:r>
              <a:rPr lang="cs-CZ" dirty="0" smtClean="0"/>
              <a:t>(9.15)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It´s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quarter</a:t>
            </a:r>
            <a:r>
              <a:rPr lang="cs-CZ" dirty="0" smtClean="0">
                <a:solidFill>
                  <a:srgbClr val="FF0000"/>
                </a:solidFill>
              </a:rPr>
              <a:t> to 11. </a:t>
            </a:r>
            <a:r>
              <a:rPr lang="cs-CZ" dirty="0" smtClean="0"/>
              <a:t>(11.45)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It´s</a:t>
            </a:r>
            <a:r>
              <a:rPr lang="cs-CZ" dirty="0" smtClean="0">
                <a:solidFill>
                  <a:srgbClr val="FF0000"/>
                </a:solidFill>
              </a:rPr>
              <a:t> 5 </a:t>
            </a:r>
            <a:r>
              <a:rPr lang="cs-CZ" dirty="0" err="1" smtClean="0">
                <a:solidFill>
                  <a:srgbClr val="FF0000"/>
                </a:solidFill>
              </a:rPr>
              <a:t>o´clock</a:t>
            </a:r>
            <a:r>
              <a:rPr lang="cs-CZ" dirty="0" smtClean="0">
                <a:solidFill>
                  <a:srgbClr val="FF0000"/>
                </a:solidFill>
              </a:rPr>
              <a:t>.          </a:t>
            </a:r>
            <a:r>
              <a:rPr lang="cs-CZ" dirty="0" smtClean="0"/>
              <a:t>(5.00)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It´s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half</a:t>
            </a:r>
            <a:r>
              <a:rPr lang="cs-CZ" dirty="0" smtClean="0">
                <a:solidFill>
                  <a:srgbClr val="FF0000"/>
                </a:solidFill>
              </a:rPr>
              <a:t> past 8.        </a:t>
            </a:r>
            <a:r>
              <a:rPr lang="cs-CZ" dirty="0" smtClean="0"/>
              <a:t>(8.30)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It´s</a:t>
            </a:r>
            <a:r>
              <a:rPr lang="cs-CZ" dirty="0" smtClean="0">
                <a:solidFill>
                  <a:srgbClr val="FF0000"/>
                </a:solidFill>
              </a:rPr>
              <a:t> 10 to 8.              </a:t>
            </a:r>
            <a:r>
              <a:rPr lang="cs-CZ" dirty="0" smtClean="0"/>
              <a:t>(7.50)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It´s</a:t>
            </a:r>
            <a:r>
              <a:rPr lang="cs-CZ" dirty="0" smtClean="0">
                <a:solidFill>
                  <a:srgbClr val="FF0000"/>
                </a:solidFill>
              </a:rPr>
              <a:t> 10 past 2.          </a:t>
            </a:r>
            <a:r>
              <a:rPr lang="cs-CZ" dirty="0" smtClean="0"/>
              <a:t>(2.10)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pic>
        <p:nvPicPr>
          <p:cNvPr id="1026" name="Picture 2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0" y="2619375"/>
            <a:ext cx="1952625" cy="207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030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Kdy je večeře?</a:t>
            </a:r>
          </a:p>
          <a:p>
            <a:r>
              <a:rPr lang="cs-CZ" dirty="0" smtClean="0"/>
              <a:t>……………………………………</a:t>
            </a:r>
          </a:p>
          <a:p>
            <a:r>
              <a:rPr lang="cs-CZ" dirty="0" smtClean="0"/>
              <a:t>Večeře je v 6.30 v restauraci.</a:t>
            </a:r>
          </a:p>
          <a:p>
            <a:r>
              <a:rPr lang="cs-CZ" dirty="0" smtClean="0"/>
              <a:t>……………………………………………</a:t>
            </a:r>
          </a:p>
          <a:p>
            <a:r>
              <a:rPr lang="cs-CZ" dirty="0" smtClean="0"/>
              <a:t>Kdy je tvoje hodina angličtiny?</a:t>
            </a:r>
          </a:p>
          <a:p>
            <a:r>
              <a:rPr lang="cs-CZ" dirty="0" smtClean="0"/>
              <a:t>……………………………………………</a:t>
            </a:r>
          </a:p>
          <a:p>
            <a:r>
              <a:rPr lang="cs-CZ" dirty="0" smtClean="0"/>
              <a:t>Hodina je v 10.55.</a:t>
            </a:r>
          </a:p>
          <a:p>
            <a:r>
              <a:rPr lang="cs-CZ" dirty="0" smtClean="0"/>
              <a:t>……………………………………………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Translate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2050" name="Picture 2" descr="C:\Program Files\Microsoft Office\MEDIA\CAGCAT10\j019928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3325" y="2830513"/>
            <a:ext cx="1841500" cy="1654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4237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Kdy je večeře?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When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dinner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smtClean="0"/>
              <a:t>Večeře je v 6.30 doma.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Dinner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half</a:t>
            </a:r>
            <a:r>
              <a:rPr lang="cs-CZ" dirty="0" smtClean="0">
                <a:solidFill>
                  <a:srgbClr val="FF0000"/>
                </a:solidFill>
              </a:rPr>
              <a:t> past 6 </a:t>
            </a:r>
            <a:r>
              <a:rPr lang="cs-CZ" dirty="0" err="1" smtClean="0">
                <a:solidFill>
                  <a:srgbClr val="FF0000"/>
                </a:solidFill>
              </a:rPr>
              <a:t>at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home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Kdy je tvoje hodina angličtiny?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When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your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English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lesson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smtClean="0"/>
              <a:t>Hodina je v 10.55.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Lesson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at</a:t>
            </a:r>
            <a:r>
              <a:rPr lang="cs-CZ" dirty="0" smtClean="0">
                <a:solidFill>
                  <a:srgbClr val="FF0000"/>
                </a:solidFill>
              </a:rPr>
              <a:t> 5 to 11.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pic>
        <p:nvPicPr>
          <p:cNvPr id="2050" name="Picture 2" descr="C:\Program Files\Microsoft Office\MEDIA\CAGCAT10\j019928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3325" y="2830513"/>
            <a:ext cx="1841500" cy="1654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6798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eaLnBrk="1" hangingPunct="1"/>
            <a:r>
              <a:rPr lang="cs-CZ" dirty="0" smtClean="0"/>
              <a:t>Archiv autora </a:t>
            </a:r>
          </a:p>
        </p:txBody>
      </p:sp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Zdroje</a:t>
            </a:r>
          </a:p>
        </p:txBody>
      </p:sp>
    </p:spTree>
    <p:extLst>
      <p:ext uri="{BB962C8B-B14F-4D97-AF65-F5344CB8AC3E}">
        <p14:creationId xmlns:p14="http://schemas.microsoft.com/office/powerpoint/2010/main" val="1031872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77</TotalTime>
  <Words>398</Words>
  <Application>Microsoft Office PowerPoint</Application>
  <PresentationFormat>Předvádění na obrazovce (4:3)</PresentationFormat>
  <Paragraphs>97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Prezentace aplikace PowerPoint</vt:lpstr>
      <vt:lpstr>What´s the time, please?</vt:lpstr>
      <vt:lpstr>Prezentace aplikace PowerPoint</vt:lpstr>
      <vt:lpstr>MINUTY</vt:lpstr>
      <vt:lpstr>Complete the sentences:</vt:lpstr>
      <vt:lpstr>Řešení:</vt:lpstr>
      <vt:lpstr>Translate:</vt:lpstr>
      <vt:lpstr>Řešení: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 Gotzová</dc:creator>
  <cp:lastModifiedBy>install</cp:lastModifiedBy>
  <cp:revision>11</cp:revision>
  <dcterms:created xsi:type="dcterms:W3CDTF">2012-03-31T07:40:08Z</dcterms:created>
  <dcterms:modified xsi:type="dcterms:W3CDTF">2012-04-04T05:32:21Z</dcterms:modified>
</cp:coreProperties>
</file>