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7" r:id="rId1"/>
  </p:sldMasterIdLst>
  <p:sldIdLst>
    <p:sldId id="256" r:id="rId2"/>
    <p:sldId id="259" r:id="rId3"/>
    <p:sldId id="258" r:id="rId4"/>
    <p:sldId id="260" r:id="rId5"/>
    <p:sldId id="261" r:id="rId6"/>
    <p:sldId id="262" r:id="rId7"/>
    <p:sldId id="263" r:id="rId8"/>
    <p:sldId id="264" r:id="rId9"/>
    <p:sldId id="257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95EC1D4A-A796-47C3-A63E-CE236FB377E2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Obdélník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Obdélník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Rovnoramenný trojúhelník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Přímá spojnice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Rovnoramenný trojúhelník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Rovnoramenný trojúhelník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Rovnoramenný trojúhelník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Rovnoramenný trojúhelník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8" name="Přímá spojnice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Přímá spojnice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ovnoramenný trojúhelník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89711297"/>
              </p:ext>
            </p:extLst>
          </p:nvPr>
        </p:nvGraphicFramePr>
        <p:xfrm>
          <a:off x="1665288" y="2414588"/>
          <a:ext cx="5813425" cy="2926035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828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Marcela Götzová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VY_32_Inovace_3295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Present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continuous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- klad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Přítomný čas průběhový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Anglický jazyk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5.B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5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Materiál názorně vysvětluje a procvičuje tvorbu přítomného času průběhového v kladu.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3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Žák chápe použití přítomného času, tvoří a používá věty oznamovací, záporné i otázky; odlišuje jeho použití od použití přítomného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času prostého.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869478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ln>
            <a:solidFill>
              <a:srgbClr val="FFFF00"/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/>
              <a:t>Přítomný čas průběhový v kladu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ln>
            <a:solidFill>
              <a:srgbClr val="FF0000"/>
            </a:solidFill>
          </a:ln>
        </p:spPr>
        <p:txBody>
          <a:bodyPr>
            <a:normAutofit fontScale="92500" lnSpcReduction="20000"/>
          </a:bodyPr>
          <a:lstStyle/>
          <a:p>
            <a:r>
              <a:rPr lang="cs-CZ" sz="4400" dirty="0" smtClean="0">
                <a:solidFill>
                  <a:srgbClr val="002060"/>
                </a:solidFill>
              </a:rPr>
              <a:t>I, </a:t>
            </a:r>
            <a:r>
              <a:rPr lang="cs-CZ" sz="4400" dirty="0" err="1" smtClean="0">
                <a:solidFill>
                  <a:srgbClr val="002060"/>
                </a:solidFill>
              </a:rPr>
              <a:t>you</a:t>
            </a:r>
            <a:r>
              <a:rPr lang="cs-CZ" sz="4400" dirty="0" smtClean="0">
                <a:solidFill>
                  <a:srgbClr val="002060"/>
                </a:solidFill>
              </a:rPr>
              <a:t>, </a:t>
            </a:r>
            <a:r>
              <a:rPr lang="cs-CZ" sz="4400" dirty="0" err="1" smtClean="0">
                <a:solidFill>
                  <a:srgbClr val="002060"/>
                </a:solidFill>
              </a:rPr>
              <a:t>we</a:t>
            </a:r>
            <a:r>
              <a:rPr lang="cs-CZ" sz="4400" dirty="0" smtClean="0">
                <a:solidFill>
                  <a:srgbClr val="002060"/>
                </a:solidFill>
              </a:rPr>
              <a:t>, </a:t>
            </a:r>
            <a:r>
              <a:rPr lang="cs-CZ" sz="4400" dirty="0" err="1" smtClean="0">
                <a:solidFill>
                  <a:srgbClr val="002060"/>
                </a:solidFill>
              </a:rPr>
              <a:t>they</a:t>
            </a:r>
            <a:r>
              <a:rPr lang="cs-CZ" sz="4400" dirty="0" smtClean="0">
                <a:solidFill>
                  <a:srgbClr val="002060"/>
                </a:solidFill>
              </a:rPr>
              <a:t> + tvar slovesa to </a:t>
            </a:r>
            <a:r>
              <a:rPr lang="cs-CZ" sz="4400" dirty="0" err="1" smtClean="0">
                <a:solidFill>
                  <a:srgbClr val="002060"/>
                </a:solidFill>
              </a:rPr>
              <a:t>be</a:t>
            </a:r>
            <a:r>
              <a:rPr lang="cs-CZ" sz="4400" dirty="0" smtClean="0">
                <a:solidFill>
                  <a:srgbClr val="002060"/>
                </a:solidFill>
              </a:rPr>
              <a:t>  (</a:t>
            </a:r>
            <a:r>
              <a:rPr lang="cs-CZ" sz="4400" dirty="0" err="1" smtClean="0">
                <a:solidFill>
                  <a:srgbClr val="002060"/>
                </a:solidFill>
              </a:rPr>
              <a:t>am</a:t>
            </a:r>
            <a:r>
              <a:rPr lang="cs-CZ" sz="4400" dirty="0" smtClean="0">
                <a:solidFill>
                  <a:srgbClr val="002060"/>
                </a:solidFill>
              </a:rPr>
              <a:t>, are) +infinitiv s koncovkou - </a:t>
            </a:r>
            <a:r>
              <a:rPr lang="cs-CZ" sz="4400" dirty="0" err="1" smtClean="0">
                <a:solidFill>
                  <a:srgbClr val="002060"/>
                </a:solidFill>
              </a:rPr>
              <a:t>ing</a:t>
            </a:r>
            <a:endParaRPr lang="cs-CZ" sz="4400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cs-CZ" sz="4400" dirty="0">
                <a:solidFill>
                  <a:srgbClr val="00B050"/>
                </a:solidFill>
              </a:rPr>
              <a:t> </a:t>
            </a:r>
            <a:r>
              <a:rPr lang="cs-CZ" sz="4400" dirty="0" smtClean="0">
                <a:solidFill>
                  <a:srgbClr val="00B050"/>
                </a:solidFill>
              </a:rPr>
              <a:t>  </a:t>
            </a:r>
            <a:r>
              <a:rPr lang="cs-CZ" sz="4400" dirty="0" smtClean="0"/>
              <a:t>(příčestí přítomné)</a:t>
            </a:r>
          </a:p>
          <a:p>
            <a:r>
              <a:rPr lang="cs-CZ" sz="4400" dirty="0" smtClean="0">
                <a:solidFill>
                  <a:srgbClr val="00B050"/>
                </a:solidFill>
              </a:rPr>
              <a:t>I </a:t>
            </a:r>
            <a:r>
              <a:rPr lang="cs-CZ" sz="4400" dirty="0" err="1" smtClean="0">
                <a:solidFill>
                  <a:schemeClr val="accent6"/>
                </a:solidFill>
              </a:rPr>
              <a:t>am</a:t>
            </a:r>
            <a:r>
              <a:rPr lang="cs-CZ" sz="4400" dirty="0" smtClean="0">
                <a:solidFill>
                  <a:srgbClr val="00B050"/>
                </a:solidFill>
              </a:rPr>
              <a:t> </a:t>
            </a:r>
            <a:r>
              <a:rPr lang="cs-CZ" sz="4400" dirty="0" err="1" smtClean="0">
                <a:solidFill>
                  <a:srgbClr val="00B050"/>
                </a:solidFill>
              </a:rPr>
              <a:t>read</a:t>
            </a:r>
            <a:r>
              <a:rPr lang="cs-CZ" sz="4400" dirty="0" err="1" smtClean="0">
                <a:solidFill>
                  <a:schemeClr val="accent6"/>
                </a:solidFill>
              </a:rPr>
              <a:t>ing</a:t>
            </a:r>
            <a:endParaRPr lang="cs-CZ" sz="4400" dirty="0" smtClean="0">
              <a:solidFill>
                <a:schemeClr val="accent6"/>
              </a:solidFill>
            </a:endParaRPr>
          </a:p>
          <a:p>
            <a:r>
              <a:rPr lang="cs-CZ" sz="4400" dirty="0" err="1">
                <a:solidFill>
                  <a:srgbClr val="00B050"/>
                </a:solidFill>
              </a:rPr>
              <a:t>y</a:t>
            </a:r>
            <a:r>
              <a:rPr lang="cs-CZ" sz="4400" dirty="0" err="1" smtClean="0">
                <a:solidFill>
                  <a:srgbClr val="00B050"/>
                </a:solidFill>
              </a:rPr>
              <a:t>ou</a:t>
            </a:r>
            <a:r>
              <a:rPr lang="cs-CZ" sz="4400" dirty="0" smtClean="0">
                <a:solidFill>
                  <a:srgbClr val="00B050"/>
                </a:solidFill>
              </a:rPr>
              <a:t> </a:t>
            </a:r>
            <a:r>
              <a:rPr lang="cs-CZ" sz="4400" dirty="0" smtClean="0">
                <a:solidFill>
                  <a:schemeClr val="accent6"/>
                </a:solidFill>
              </a:rPr>
              <a:t>are</a:t>
            </a:r>
            <a:r>
              <a:rPr lang="cs-CZ" sz="4400" dirty="0" smtClean="0">
                <a:solidFill>
                  <a:srgbClr val="00B050"/>
                </a:solidFill>
              </a:rPr>
              <a:t> </a:t>
            </a:r>
            <a:r>
              <a:rPr lang="cs-CZ" sz="4400" dirty="0" err="1" smtClean="0">
                <a:solidFill>
                  <a:srgbClr val="00B050"/>
                </a:solidFill>
              </a:rPr>
              <a:t>read</a:t>
            </a:r>
            <a:r>
              <a:rPr lang="cs-CZ" sz="4400" dirty="0" err="1" smtClean="0">
                <a:solidFill>
                  <a:schemeClr val="accent6"/>
                </a:solidFill>
              </a:rPr>
              <a:t>ing</a:t>
            </a:r>
            <a:endParaRPr lang="cs-CZ" sz="4400" dirty="0" smtClean="0">
              <a:solidFill>
                <a:schemeClr val="accent6"/>
              </a:solidFill>
            </a:endParaRPr>
          </a:p>
          <a:p>
            <a:r>
              <a:rPr lang="cs-CZ" sz="4400" dirty="0" err="1">
                <a:solidFill>
                  <a:srgbClr val="00B050"/>
                </a:solidFill>
              </a:rPr>
              <a:t>w</a:t>
            </a:r>
            <a:r>
              <a:rPr lang="cs-CZ" sz="4400" dirty="0" err="1" smtClean="0">
                <a:solidFill>
                  <a:srgbClr val="00B050"/>
                </a:solidFill>
              </a:rPr>
              <a:t>e</a:t>
            </a:r>
            <a:r>
              <a:rPr lang="cs-CZ" sz="4400" dirty="0" smtClean="0">
                <a:solidFill>
                  <a:srgbClr val="00B050"/>
                </a:solidFill>
              </a:rPr>
              <a:t> </a:t>
            </a:r>
            <a:r>
              <a:rPr lang="cs-CZ" sz="4400" dirty="0" smtClean="0">
                <a:solidFill>
                  <a:schemeClr val="accent6"/>
                </a:solidFill>
              </a:rPr>
              <a:t>are</a:t>
            </a:r>
            <a:r>
              <a:rPr lang="cs-CZ" sz="4400" dirty="0" smtClean="0">
                <a:solidFill>
                  <a:srgbClr val="00B050"/>
                </a:solidFill>
              </a:rPr>
              <a:t> </a:t>
            </a:r>
            <a:r>
              <a:rPr lang="cs-CZ" sz="4400" dirty="0" err="1" smtClean="0">
                <a:solidFill>
                  <a:srgbClr val="00B050"/>
                </a:solidFill>
              </a:rPr>
              <a:t>read</a:t>
            </a:r>
            <a:r>
              <a:rPr lang="cs-CZ" sz="4400" dirty="0" err="1" smtClean="0">
                <a:solidFill>
                  <a:schemeClr val="accent6"/>
                </a:solidFill>
              </a:rPr>
              <a:t>ing</a:t>
            </a:r>
            <a:endParaRPr lang="cs-CZ" sz="4400" dirty="0" smtClean="0">
              <a:solidFill>
                <a:schemeClr val="accent6"/>
              </a:solidFill>
            </a:endParaRPr>
          </a:p>
          <a:p>
            <a:r>
              <a:rPr lang="cs-CZ" sz="4400" dirty="0" err="1">
                <a:solidFill>
                  <a:srgbClr val="00B050"/>
                </a:solidFill>
              </a:rPr>
              <a:t>t</a:t>
            </a:r>
            <a:r>
              <a:rPr lang="cs-CZ" sz="4400" dirty="0" err="1" smtClean="0">
                <a:solidFill>
                  <a:srgbClr val="00B050"/>
                </a:solidFill>
              </a:rPr>
              <a:t>hey</a:t>
            </a:r>
            <a:r>
              <a:rPr lang="cs-CZ" sz="4400" dirty="0" smtClean="0">
                <a:solidFill>
                  <a:srgbClr val="00B050"/>
                </a:solidFill>
              </a:rPr>
              <a:t> </a:t>
            </a:r>
            <a:r>
              <a:rPr lang="cs-CZ" sz="4400" dirty="0" smtClean="0">
                <a:solidFill>
                  <a:schemeClr val="accent6"/>
                </a:solidFill>
              </a:rPr>
              <a:t>are</a:t>
            </a:r>
            <a:r>
              <a:rPr lang="cs-CZ" sz="4400" dirty="0" smtClean="0">
                <a:solidFill>
                  <a:srgbClr val="00B050"/>
                </a:solidFill>
              </a:rPr>
              <a:t> </a:t>
            </a:r>
            <a:r>
              <a:rPr lang="cs-CZ" sz="4400" dirty="0" err="1" smtClean="0">
                <a:solidFill>
                  <a:srgbClr val="00B050"/>
                </a:solidFill>
              </a:rPr>
              <a:t>read</a:t>
            </a:r>
            <a:r>
              <a:rPr lang="cs-CZ" sz="4400" dirty="0" err="1" smtClean="0">
                <a:solidFill>
                  <a:schemeClr val="accent6"/>
                </a:solidFill>
              </a:rPr>
              <a:t>ing</a:t>
            </a:r>
            <a:endParaRPr lang="cs-CZ" sz="4400" dirty="0" smtClean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09008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C00000"/>
            </a:solidFill>
          </a:ln>
        </p:spPr>
        <p:txBody>
          <a:bodyPr/>
          <a:lstStyle/>
          <a:p>
            <a:r>
              <a:rPr lang="cs-CZ" dirty="0" smtClean="0"/>
              <a:t>3.osoba č. </a:t>
            </a:r>
            <a:r>
              <a:rPr lang="cs-CZ" dirty="0" err="1" smtClean="0"/>
              <a:t>jedn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ln>
            <a:solidFill>
              <a:schemeClr val="accent3">
                <a:lumMod val="75000"/>
              </a:schemeClr>
            </a:solidFill>
          </a:ln>
        </p:spPr>
        <p:txBody>
          <a:bodyPr>
            <a:normAutofit lnSpcReduction="10000"/>
          </a:bodyPr>
          <a:lstStyle/>
          <a:p>
            <a:r>
              <a:rPr lang="cs-CZ" sz="3900" dirty="0">
                <a:solidFill>
                  <a:srgbClr val="002060"/>
                </a:solidFill>
              </a:rPr>
              <a:t>he, </a:t>
            </a:r>
            <a:r>
              <a:rPr lang="cs-CZ" sz="3900" dirty="0" err="1">
                <a:solidFill>
                  <a:srgbClr val="002060"/>
                </a:solidFill>
              </a:rPr>
              <a:t>she</a:t>
            </a:r>
            <a:r>
              <a:rPr lang="cs-CZ" sz="3900" dirty="0">
                <a:solidFill>
                  <a:srgbClr val="002060"/>
                </a:solidFill>
              </a:rPr>
              <a:t>, </a:t>
            </a:r>
            <a:r>
              <a:rPr lang="cs-CZ" sz="3900" dirty="0" err="1" smtClean="0">
                <a:solidFill>
                  <a:srgbClr val="002060"/>
                </a:solidFill>
              </a:rPr>
              <a:t>it</a:t>
            </a:r>
            <a:r>
              <a:rPr lang="cs-CZ" sz="3900" dirty="0" smtClean="0">
                <a:solidFill>
                  <a:srgbClr val="002060"/>
                </a:solidFill>
              </a:rPr>
              <a:t> </a:t>
            </a:r>
            <a:r>
              <a:rPr lang="cs-CZ" sz="3900" dirty="0">
                <a:solidFill>
                  <a:srgbClr val="002060"/>
                </a:solidFill>
              </a:rPr>
              <a:t>+ tvar slovesa to </a:t>
            </a:r>
            <a:r>
              <a:rPr lang="cs-CZ" sz="3900" dirty="0" err="1">
                <a:solidFill>
                  <a:srgbClr val="002060"/>
                </a:solidFill>
              </a:rPr>
              <a:t>be</a:t>
            </a:r>
            <a:r>
              <a:rPr lang="cs-CZ" sz="3900" dirty="0">
                <a:solidFill>
                  <a:srgbClr val="002060"/>
                </a:solidFill>
              </a:rPr>
              <a:t>  </a:t>
            </a:r>
            <a:r>
              <a:rPr lang="cs-CZ" sz="3900" dirty="0" smtClean="0">
                <a:solidFill>
                  <a:srgbClr val="002060"/>
                </a:solidFill>
              </a:rPr>
              <a:t>(</a:t>
            </a:r>
            <a:r>
              <a:rPr lang="cs-CZ" sz="3900" dirty="0" err="1" smtClean="0">
                <a:solidFill>
                  <a:srgbClr val="002060"/>
                </a:solidFill>
              </a:rPr>
              <a:t>is</a:t>
            </a:r>
            <a:r>
              <a:rPr lang="cs-CZ" sz="3900" dirty="0" smtClean="0">
                <a:solidFill>
                  <a:srgbClr val="002060"/>
                </a:solidFill>
              </a:rPr>
              <a:t>) </a:t>
            </a:r>
            <a:r>
              <a:rPr lang="cs-CZ" sz="3900" dirty="0">
                <a:solidFill>
                  <a:srgbClr val="002060"/>
                </a:solidFill>
              </a:rPr>
              <a:t>+infinitiv </a:t>
            </a:r>
            <a:endParaRPr lang="cs-CZ" sz="3900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cs-CZ" sz="3900" dirty="0">
                <a:solidFill>
                  <a:srgbClr val="002060"/>
                </a:solidFill>
              </a:rPr>
              <a:t> </a:t>
            </a:r>
            <a:r>
              <a:rPr lang="cs-CZ" sz="3900" dirty="0" smtClean="0">
                <a:solidFill>
                  <a:srgbClr val="002060"/>
                </a:solidFill>
              </a:rPr>
              <a:t>   s </a:t>
            </a:r>
            <a:r>
              <a:rPr lang="cs-CZ" sz="3900" dirty="0">
                <a:solidFill>
                  <a:srgbClr val="002060"/>
                </a:solidFill>
              </a:rPr>
              <a:t>koncovkou - </a:t>
            </a:r>
            <a:r>
              <a:rPr lang="cs-CZ" sz="3900" dirty="0" err="1">
                <a:solidFill>
                  <a:srgbClr val="002060"/>
                </a:solidFill>
              </a:rPr>
              <a:t>ing</a:t>
            </a:r>
            <a:endParaRPr lang="cs-CZ" sz="3900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cs-CZ" sz="3900" dirty="0">
                <a:solidFill>
                  <a:srgbClr val="00B050"/>
                </a:solidFill>
              </a:rPr>
              <a:t>   </a:t>
            </a:r>
            <a:r>
              <a:rPr lang="cs-CZ" sz="3900" dirty="0"/>
              <a:t>(příčestí přítomné</a:t>
            </a:r>
            <a:r>
              <a:rPr lang="cs-CZ" sz="3900" dirty="0" smtClean="0"/>
              <a:t>)</a:t>
            </a:r>
          </a:p>
          <a:p>
            <a:pPr marL="0" indent="0">
              <a:buNone/>
            </a:pPr>
            <a:endParaRPr lang="cs-CZ" sz="3900" dirty="0"/>
          </a:p>
          <a:p>
            <a:r>
              <a:rPr lang="cs-CZ" sz="3900" dirty="0">
                <a:solidFill>
                  <a:srgbClr val="00B050"/>
                </a:solidFill>
              </a:rPr>
              <a:t>h</a:t>
            </a:r>
            <a:r>
              <a:rPr lang="cs-CZ" sz="3900" dirty="0" smtClean="0">
                <a:solidFill>
                  <a:srgbClr val="00B050"/>
                </a:solidFill>
              </a:rPr>
              <a:t>e </a:t>
            </a:r>
            <a:r>
              <a:rPr lang="cs-CZ" sz="3900" dirty="0" err="1" smtClean="0">
                <a:solidFill>
                  <a:schemeClr val="accent6"/>
                </a:solidFill>
              </a:rPr>
              <a:t>is</a:t>
            </a:r>
            <a:r>
              <a:rPr lang="cs-CZ" sz="3900" dirty="0" smtClean="0">
                <a:solidFill>
                  <a:srgbClr val="00B050"/>
                </a:solidFill>
              </a:rPr>
              <a:t> </a:t>
            </a:r>
            <a:r>
              <a:rPr lang="cs-CZ" sz="3900" dirty="0" err="1" smtClean="0">
                <a:solidFill>
                  <a:srgbClr val="00B050"/>
                </a:solidFill>
              </a:rPr>
              <a:t>read</a:t>
            </a:r>
            <a:r>
              <a:rPr lang="cs-CZ" sz="3900" dirty="0" err="1" smtClean="0">
                <a:solidFill>
                  <a:schemeClr val="accent6"/>
                </a:solidFill>
              </a:rPr>
              <a:t>ing</a:t>
            </a:r>
            <a:endParaRPr lang="cs-CZ" sz="3900" dirty="0">
              <a:solidFill>
                <a:schemeClr val="accent6"/>
              </a:solidFill>
            </a:endParaRPr>
          </a:p>
          <a:p>
            <a:r>
              <a:rPr lang="cs-CZ" sz="3900" dirty="0" err="1" smtClean="0">
                <a:solidFill>
                  <a:srgbClr val="00B050"/>
                </a:solidFill>
              </a:rPr>
              <a:t>she</a:t>
            </a:r>
            <a:r>
              <a:rPr lang="cs-CZ" sz="3900" dirty="0" smtClean="0">
                <a:solidFill>
                  <a:srgbClr val="00B050"/>
                </a:solidFill>
              </a:rPr>
              <a:t> </a:t>
            </a:r>
            <a:r>
              <a:rPr lang="cs-CZ" sz="3900" dirty="0" err="1" smtClean="0">
                <a:solidFill>
                  <a:schemeClr val="accent6"/>
                </a:solidFill>
              </a:rPr>
              <a:t>is</a:t>
            </a:r>
            <a:r>
              <a:rPr lang="cs-CZ" sz="3900" dirty="0" smtClean="0">
                <a:solidFill>
                  <a:srgbClr val="00B050"/>
                </a:solidFill>
              </a:rPr>
              <a:t> </a:t>
            </a:r>
            <a:r>
              <a:rPr lang="cs-CZ" sz="3900" dirty="0" err="1">
                <a:solidFill>
                  <a:srgbClr val="00B050"/>
                </a:solidFill>
              </a:rPr>
              <a:t>read</a:t>
            </a:r>
            <a:r>
              <a:rPr lang="cs-CZ" sz="3900" dirty="0" err="1">
                <a:solidFill>
                  <a:schemeClr val="accent6"/>
                </a:solidFill>
              </a:rPr>
              <a:t>ing</a:t>
            </a:r>
            <a:endParaRPr lang="cs-CZ" sz="3900" dirty="0">
              <a:solidFill>
                <a:schemeClr val="accent6"/>
              </a:solidFill>
            </a:endParaRPr>
          </a:p>
          <a:p>
            <a:r>
              <a:rPr lang="cs-CZ" sz="3900" dirty="0" err="1">
                <a:solidFill>
                  <a:srgbClr val="00B050"/>
                </a:solidFill>
              </a:rPr>
              <a:t>i</a:t>
            </a:r>
            <a:r>
              <a:rPr lang="cs-CZ" sz="3900" dirty="0" err="1" smtClean="0">
                <a:solidFill>
                  <a:srgbClr val="00B050"/>
                </a:solidFill>
              </a:rPr>
              <a:t>t</a:t>
            </a:r>
            <a:r>
              <a:rPr lang="cs-CZ" sz="3900" dirty="0" smtClean="0">
                <a:solidFill>
                  <a:srgbClr val="00B050"/>
                </a:solidFill>
              </a:rPr>
              <a:t> </a:t>
            </a:r>
            <a:r>
              <a:rPr lang="cs-CZ" sz="3900" dirty="0" err="1" smtClean="0">
                <a:solidFill>
                  <a:schemeClr val="accent6"/>
                </a:solidFill>
              </a:rPr>
              <a:t>is</a:t>
            </a:r>
            <a:r>
              <a:rPr lang="cs-CZ" sz="3900" dirty="0" smtClean="0">
                <a:solidFill>
                  <a:srgbClr val="00B050"/>
                </a:solidFill>
              </a:rPr>
              <a:t> </a:t>
            </a:r>
            <a:r>
              <a:rPr lang="cs-CZ" sz="3900" dirty="0" err="1" smtClean="0">
                <a:solidFill>
                  <a:srgbClr val="00B050"/>
                </a:solidFill>
              </a:rPr>
              <a:t>read</a:t>
            </a:r>
            <a:r>
              <a:rPr lang="cs-CZ" sz="3900" dirty="0" err="1" smtClean="0">
                <a:solidFill>
                  <a:schemeClr val="accent6"/>
                </a:solidFill>
              </a:rPr>
              <a:t>ing</a:t>
            </a:r>
            <a:endParaRPr lang="cs-CZ" sz="3900" dirty="0">
              <a:solidFill>
                <a:srgbClr val="FFC000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129458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Stažené tvary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I´m</a:t>
            </a:r>
            <a:r>
              <a:rPr lang="cs-CZ" dirty="0" smtClean="0"/>
              <a:t> </a:t>
            </a:r>
            <a:r>
              <a:rPr lang="cs-CZ" dirty="0" err="1" smtClean="0"/>
              <a:t>playing</a:t>
            </a:r>
            <a:endParaRPr lang="cs-CZ" dirty="0" smtClean="0"/>
          </a:p>
          <a:p>
            <a:r>
              <a:rPr lang="cs-CZ" dirty="0" err="1"/>
              <a:t>y</a:t>
            </a:r>
            <a:r>
              <a:rPr lang="cs-CZ" dirty="0" err="1" smtClean="0"/>
              <a:t>ou´re</a:t>
            </a:r>
            <a:r>
              <a:rPr lang="cs-CZ" dirty="0" smtClean="0"/>
              <a:t> </a:t>
            </a:r>
            <a:r>
              <a:rPr lang="cs-CZ" dirty="0" err="1" smtClean="0"/>
              <a:t>playing</a:t>
            </a:r>
            <a:endParaRPr lang="cs-CZ" dirty="0" smtClean="0"/>
          </a:p>
          <a:p>
            <a:r>
              <a:rPr lang="cs-CZ" dirty="0" err="1"/>
              <a:t>h</a:t>
            </a:r>
            <a:r>
              <a:rPr lang="cs-CZ" dirty="0" err="1" smtClean="0"/>
              <a:t>e´s</a:t>
            </a:r>
            <a:r>
              <a:rPr lang="cs-CZ" dirty="0" smtClean="0"/>
              <a:t> </a:t>
            </a:r>
            <a:r>
              <a:rPr lang="cs-CZ" dirty="0" err="1" smtClean="0"/>
              <a:t>playing</a:t>
            </a:r>
            <a:endParaRPr lang="cs-CZ" dirty="0" smtClean="0"/>
          </a:p>
          <a:p>
            <a:r>
              <a:rPr lang="cs-CZ" dirty="0" err="1"/>
              <a:t>s</a:t>
            </a:r>
            <a:r>
              <a:rPr lang="cs-CZ" dirty="0" err="1" smtClean="0"/>
              <a:t>he´s</a:t>
            </a:r>
            <a:r>
              <a:rPr lang="cs-CZ" dirty="0" smtClean="0"/>
              <a:t> </a:t>
            </a:r>
            <a:r>
              <a:rPr lang="cs-CZ" dirty="0" err="1" smtClean="0"/>
              <a:t>playing</a:t>
            </a:r>
            <a:endParaRPr lang="cs-CZ" dirty="0" smtClean="0"/>
          </a:p>
          <a:p>
            <a:r>
              <a:rPr lang="cs-CZ" dirty="0" err="1"/>
              <a:t>i</a:t>
            </a:r>
            <a:r>
              <a:rPr lang="cs-CZ" dirty="0" err="1" smtClean="0"/>
              <a:t>t´s</a:t>
            </a:r>
            <a:r>
              <a:rPr lang="cs-CZ" dirty="0" smtClean="0"/>
              <a:t> </a:t>
            </a:r>
            <a:r>
              <a:rPr lang="cs-CZ" dirty="0" err="1" smtClean="0"/>
              <a:t>playing</a:t>
            </a:r>
            <a:endParaRPr lang="cs-CZ" dirty="0" smtClean="0"/>
          </a:p>
          <a:p>
            <a:r>
              <a:rPr lang="cs-CZ" dirty="0" err="1"/>
              <a:t>w</a:t>
            </a:r>
            <a:r>
              <a:rPr lang="cs-CZ" dirty="0" err="1" smtClean="0"/>
              <a:t>e´re</a:t>
            </a:r>
            <a:r>
              <a:rPr lang="cs-CZ" dirty="0" smtClean="0"/>
              <a:t> </a:t>
            </a:r>
            <a:r>
              <a:rPr lang="cs-CZ" dirty="0" err="1" smtClean="0"/>
              <a:t>playing</a:t>
            </a:r>
            <a:endParaRPr lang="cs-CZ" dirty="0" smtClean="0"/>
          </a:p>
          <a:p>
            <a:r>
              <a:rPr lang="cs-CZ" dirty="0" err="1"/>
              <a:t>y</a:t>
            </a:r>
            <a:r>
              <a:rPr lang="cs-CZ" dirty="0" err="1" smtClean="0"/>
              <a:t>ou´re</a:t>
            </a:r>
            <a:r>
              <a:rPr lang="cs-CZ" dirty="0" smtClean="0"/>
              <a:t> </a:t>
            </a:r>
            <a:r>
              <a:rPr lang="cs-CZ" dirty="0" err="1" smtClean="0"/>
              <a:t>playing</a:t>
            </a:r>
            <a:endParaRPr lang="cs-CZ" dirty="0" smtClean="0"/>
          </a:p>
          <a:p>
            <a:r>
              <a:rPr lang="cs-CZ" dirty="0" err="1"/>
              <a:t>t</a:t>
            </a:r>
            <a:r>
              <a:rPr lang="cs-CZ" dirty="0" err="1" smtClean="0"/>
              <a:t>hey´re</a:t>
            </a:r>
            <a:r>
              <a:rPr lang="cs-CZ" dirty="0" smtClean="0"/>
              <a:t> </a:t>
            </a:r>
            <a:r>
              <a:rPr lang="cs-CZ" dirty="0" err="1" smtClean="0"/>
              <a:t>playing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r>
              <a:rPr lang="cs-CZ" dirty="0"/>
              <a:t>j</a:t>
            </a:r>
            <a:r>
              <a:rPr lang="cs-CZ" dirty="0" smtClean="0"/>
              <a:t>á hraji</a:t>
            </a:r>
          </a:p>
          <a:p>
            <a:r>
              <a:rPr lang="cs-CZ" dirty="0"/>
              <a:t>t</a:t>
            </a:r>
            <a:r>
              <a:rPr lang="cs-CZ" dirty="0" smtClean="0"/>
              <a:t>y hraješ</a:t>
            </a:r>
          </a:p>
          <a:p>
            <a:r>
              <a:rPr lang="cs-CZ" dirty="0"/>
              <a:t>o</a:t>
            </a:r>
            <a:r>
              <a:rPr lang="cs-CZ" dirty="0" smtClean="0"/>
              <a:t>n hraje</a:t>
            </a:r>
          </a:p>
          <a:p>
            <a:r>
              <a:rPr lang="cs-CZ" dirty="0"/>
              <a:t>o</a:t>
            </a:r>
            <a:r>
              <a:rPr lang="cs-CZ" dirty="0" smtClean="0"/>
              <a:t>na hraje</a:t>
            </a:r>
          </a:p>
          <a:p>
            <a:r>
              <a:rPr lang="cs-CZ" dirty="0"/>
              <a:t>o</a:t>
            </a:r>
            <a:r>
              <a:rPr lang="cs-CZ" dirty="0" smtClean="0"/>
              <a:t>no hraje</a:t>
            </a:r>
          </a:p>
          <a:p>
            <a:r>
              <a:rPr lang="cs-CZ" dirty="0"/>
              <a:t>m</a:t>
            </a:r>
            <a:r>
              <a:rPr lang="cs-CZ" dirty="0" smtClean="0"/>
              <a:t>y hrajeme</a:t>
            </a:r>
          </a:p>
          <a:p>
            <a:r>
              <a:rPr lang="cs-CZ" dirty="0"/>
              <a:t>v</a:t>
            </a:r>
            <a:r>
              <a:rPr lang="cs-CZ" dirty="0" smtClean="0"/>
              <a:t>y hrajete</a:t>
            </a:r>
          </a:p>
          <a:p>
            <a:r>
              <a:rPr lang="cs-CZ" dirty="0"/>
              <a:t>o</a:t>
            </a:r>
            <a:r>
              <a:rPr lang="cs-CZ" dirty="0" smtClean="0"/>
              <a:t>ni hrají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134985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Complete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They</a:t>
            </a:r>
            <a:r>
              <a:rPr lang="cs-CZ" dirty="0" smtClean="0"/>
              <a:t> ……………………….</a:t>
            </a:r>
            <a:r>
              <a:rPr lang="cs-CZ" dirty="0" err="1" smtClean="0"/>
              <a:t>breakfast</a:t>
            </a:r>
            <a:r>
              <a:rPr lang="cs-CZ" dirty="0" smtClean="0"/>
              <a:t>. (</a:t>
            </a:r>
            <a:r>
              <a:rPr lang="cs-CZ" dirty="0" err="1" smtClean="0"/>
              <a:t>have</a:t>
            </a:r>
            <a:r>
              <a:rPr lang="cs-CZ" dirty="0" smtClean="0"/>
              <a:t>)</a:t>
            </a:r>
          </a:p>
          <a:p>
            <a:r>
              <a:rPr lang="cs-CZ" dirty="0" smtClean="0"/>
              <a:t>Jane ………………………..a </a:t>
            </a:r>
            <a:r>
              <a:rPr lang="cs-CZ" dirty="0" err="1" smtClean="0"/>
              <a:t>comic</a:t>
            </a:r>
            <a:r>
              <a:rPr lang="cs-CZ" dirty="0" smtClean="0"/>
              <a:t>. (</a:t>
            </a:r>
            <a:r>
              <a:rPr lang="cs-CZ" dirty="0" err="1" smtClean="0"/>
              <a:t>read</a:t>
            </a:r>
            <a:r>
              <a:rPr lang="cs-CZ" dirty="0" smtClean="0"/>
              <a:t>)</a:t>
            </a:r>
          </a:p>
          <a:p>
            <a:r>
              <a:rPr lang="cs-CZ" dirty="0" err="1" smtClean="0"/>
              <a:t>We</a:t>
            </a:r>
            <a:r>
              <a:rPr lang="cs-CZ" dirty="0" smtClean="0"/>
              <a:t> ………………………….to </a:t>
            </a:r>
            <a:r>
              <a:rPr lang="cs-CZ" dirty="0" err="1" smtClean="0"/>
              <a:t>school</a:t>
            </a:r>
            <a:r>
              <a:rPr lang="cs-CZ" dirty="0" smtClean="0"/>
              <a:t>. (go)</a:t>
            </a:r>
          </a:p>
          <a:p>
            <a:r>
              <a:rPr lang="cs-CZ" dirty="0" err="1" smtClean="0"/>
              <a:t>Mr</a:t>
            </a:r>
            <a:r>
              <a:rPr lang="cs-CZ" dirty="0" smtClean="0"/>
              <a:t> </a:t>
            </a:r>
            <a:r>
              <a:rPr lang="cs-CZ" dirty="0" err="1" smtClean="0"/>
              <a:t>Hill</a:t>
            </a:r>
            <a:r>
              <a:rPr lang="cs-CZ" dirty="0" smtClean="0"/>
              <a:t> …………………….TV. (</a:t>
            </a:r>
            <a:r>
              <a:rPr lang="cs-CZ" dirty="0" err="1" smtClean="0"/>
              <a:t>watch</a:t>
            </a:r>
            <a:r>
              <a:rPr lang="cs-CZ" dirty="0" smtClean="0"/>
              <a:t>)</a:t>
            </a:r>
          </a:p>
          <a:p>
            <a:r>
              <a:rPr lang="cs-CZ" dirty="0" err="1" smtClean="0"/>
              <a:t>You</a:t>
            </a:r>
            <a:r>
              <a:rPr lang="cs-CZ" dirty="0" smtClean="0"/>
              <a:t> …………………………a </a:t>
            </a:r>
            <a:r>
              <a:rPr lang="cs-CZ" dirty="0" err="1" smtClean="0"/>
              <a:t>football</a:t>
            </a:r>
            <a:r>
              <a:rPr lang="cs-CZ" dirty="0" smtClean="0"/>
              <a:t> </a:t>
            </a:r>
            <a:r>
              <a:rPr lang="cs-CZ" dirty="0" err="1" smtClean="0"/>
              <a:t>shirt</a:t>
            </a:r>
            <a:r>
              <a:rPr lang="cs-CZ" dirty="0" smtClean="0"/>
              <a:t>. (</a:t>
            </a:r>
            <a:r>
              <a:rPr lang="cs-CZ" dirty="0" err="1" smtClean="0"/>
              <a:t>wear</a:t>
            </a:r>
            <a:r>
              <a:rPr lang="cs-CZ" dirty="0" smtClean="0"/>
              <a:t>)</a:t>
            </a:r>
          </a:p>
          <a:p>
            <a:r>
              <a:rPr lang="cs-CZ" dirty="0" smtClean="0"/>
              <a:t>I ………………………………a </a:t>
            </a:r>
            <a:r>
              <a:rPr lang="cs-CZ" dirty="0" err="1" smtClean="0"/>
              <a:t>letter</a:t>
            </a:r>
            <a:r>
              <a:rPr lang="cs-CZ" dirty="0" smtClean="0"/>
              <a:t>.  (</a:t>
            </a:r>
            <a:r>
              <a:rPr lang="cs-CZ" dirty="0" err="1" smtClean="0"/>
              <a:t>write</a:t>
            </a:r>
            <a:r>
              <a:rPr lang="cs-CZ" dirty="0" smtClean="0"/>
              <a:t>)</a:t>
            </a:r>
          </a:p>
          <a:p>
            <a:r>
              <a:rPr lang="cs-CZ" dirty="0" smtClean="0"/>
              <a:t>He …………………………..a </a:t>
            </a:r>
            <a:r>
              <a:rPr lang="cs-CZ" dirty="0" err="1" smtClean="0"/>
              <a:t>project</a:t>
            </a:r>
            <a:r>
              <a:rPr lang="cs-CZ" dirty="0" smtClean="0"/>
              <a:t>. (do)</a:t>
            </a:r>
          </a:p>
          <a:p>
            <a:r>
              <a:rPr lang="cs-CZ" dirty="0" err="1" smtClean="0"/>
              <a:t>We</a:t>
            </a:r>
            <a:r>
              <a:rPr lang="cs-CZ" dirty="0" smtClean="0"/>
              <a:t> …………………………..to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radio</a:t>
            </a:r>
            <a:r>
              <a:rPr lang="cs-CZ" dirty="0" smtClean="0"/>
              <a:t>. (listen)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553276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They </a:t>
            </a:r>
            <a:r>
              <a:rPr lang="en-US" dirty="0" smtClean="0">
                <a:solidFill>
                  <a:srgbClr val="FF0000"/>
                </a:solidFill>
              </a:rPr>
              <a:t>are having </a:t>
            </a:r>
            <a:r>
              <a:rPr lang="en-US" dirty="0" smtClean="0"/>
              <a:t>breakfast. (have)</a:t>
            </a:r>
          </a:p>
          <a:p>
            <a:r>
              <a:rPr lang="en-US" dirty="0" smtClean="0"/>
              <a:t>Jane </a:t>
            </a:r>
            <a:r>
              <a:rPr lang="en-US" dirty="0" smtClean="0">
                <a:solidFill>
                  <a:srgbClr val="FF0000"/>
                </a:solidFill>
              </a:rPr>
              <a:t>is </a:t>
            </a:r>
            <a:r>
              <a:rPr lang="cs-CZ" dirty="0" err="1" smtClean="0">
                <a:solidFill>
                  <a:srgbClr val="FF0000"/>
                </a:solidFill>
              </a:rPr>
              <a:t>reading</a:t>
            </a:r>
            <a:r>
              <a:rPr lang="en-US" dirty="0" smtClean="0">
                <a:solidFill>
                  <a:srgbClr val="FF0000"/>
                </a:solidFill>
              </a:rPr>
              <a:t>  </a:t>
            </a:r>
            <a:r>
              <a:rPr lang="en-US" dirty="0" smtClean="0"/>
              <a:t>a comic. (read)</a:t>
            </a:r>
          </a:p>
          <a:p>
            <a:r>
              <a:rPr lang="en-US" dirty="0" smtClean="0"/>
              <a:t>We </a:t>
            </a:r>
            <a:r>
              <a:rPr lang="en-US" dirty="0" smtClean="0">
                <a:solidFill>
                  <a:srgbClr val="FF0000"/>
                </a:solidFill>
              </a:rPr>
              <a:t>are going </a:t>
            </a:r>
            <a:r>
              <a:rPr lang="en-US" dirty="0" smtClean="0"/>
              <a:t>to school. (go)</a:t>
            </a:r>
          </a:p>
          <a:p>
            <a:r>
              <a:rPr lang="en-US" dirty="0" err="1" smtClean="0"/>
              <a:t>Mr</a:t>
            </a:r>
            <a:r>
              <a:rPr lang="en-US" dirty="0" smtClean="0"/>
              <a:t> Hill </a:t>
            </a:r>
            <a:r>
              <a:rPr lang="en-US" dirty="0" smtClean="0">
                <a:solidFill>
                  <a:srgbClr val="FF0000"/>
                </a:solidFill>
              </a:rPr>
              <a:t>is watching </a:t>
            </a:r>
            <a:r>
              <a:rPr lang="en-US" dirty="0" smtClean="0"/>
              <a:t>TV. (watch)</a:t>
            </a:r>
          </a:p>
          <a:p>
            <a:r>
              <a:rPr lang="en-US" dirty="0" smtClean="0"/>
              <a:t>You </a:t>
            </a:r>
            <a:r>
              <a:rPr lang="en-US" dirty="0" smtClean="0">
                <a:solidFill>
                  <a:srgbClr val="FF0000"/>
                </a:solidFill>
              </a:rPr>
              <a:t>are wearing </a:t>
            </a:r>
            <a:r>
              <a:rPr lang="en-US" dirty="0" smtClean="0"/>
              <a:t>a football shirt. (wear)</a:t>
            </a:r>
          </a:p>
          <a:p>
            <a:r>
              <a:rPr lang="en-US" dirty="0" smtClean="0"/>
              <a:t>I </a:t>
            </a:r>
            <a:r>
              <a:rPr lang="en-US" dirty="0" smtClean="0">
                <a:solidFill>
                  <a:srgbClr val="FF0000"/>
                </a:solidFill>
              </a:rPr>
              <a:t>am writing </a:t>
            </a:r>
            <a:r>
              <a:rPr lang="en-US" dirty="0" smtClean="0"/>
              <a:t>a letter.  (write)</a:t>
            </a:r>
          </a:p>
          <a:p>
            <a:r>
              <a:rPr lang="en-US" dirty="0" smtClean="0"/>
              <a:t>He </a:t>
            </a:r>
            <a:r>
              <a:rPr lang="en-US" dirty="0" smtClean="0">
                <a:solidFill>
                  <a:srgbClr val="FF0000"/>
                </a:solidFill>
              </a:rPr>
              <a:t>is doing </a:t>
            </a:r>
            <a:r>
              <a:rPr lang="en-US" dirty="0" smtClean="0"/>
              <a:t>a project. (do)</a:t>
            </a:r>
          </a:p>
          <a:p>
            <a:r>
              <a:rPr lang="en-US" dirty="0" smtClean="0"/>
              <a:t>We </a:t>
            </a:r>
            <a:r>
              <a:rPr lang="en-US" dirty="0" smtClean="0">
                <a:solidFill>
                  <a:srgbClr val="FF0000"/>
                </a:solidFill>
              </a:rPr>
              <a:t>are listening </a:t>
            </a:r>
            <a:r>
              <a:rPr lang="en-US" dirty="0" smtClean="0"/>
              <a:t>to the radio. (listen)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051972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Translate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Prší.</a:t>
            </a:r>
          </a:p>
          <a:p>
            <a:r>
              <a:rPr lang="cs-CZ" dirty="0" smtClean="0"/>
              <a:t>…………………………..</a:t>
            </a:r>
          </a:p>
          <a:p>
            <a:r>
              <a:rPr lang="cs-CZ" dirty="0" smtClean="0"/>
              <a:t>Já zůstávám doma.</a:t>
            </a:r>
          </a:p>
          <a:p>
            <a:r>
              <a:rPr lang="cs-CZ" dirty="0" smtClean="0"/>
              <a:t>…………………………..</a:t>
            </a:r>
          </a:p>
          <a:p>
            <a:r>
              <a:rPr lang="cs-CZ" dirty="0" smtClean="0"/>
              <a:t>Slunce svítí.</a:t>
            </a:r>
          </a:p>
          <a:p>
            <a:r>
              <a:rPr lang="cs-CZ" dirty="0" smtClean="0"/>
              <a:t>…………………………..</a:t>
            </a:r>
          </a:p>
          <a:p>
            <a:r>
              <a:rPr lang="cs-CZ" dirty="0" smtClean="0"/>
              <a:t>Děti si hrají na zahradě.</a:t>
            </a:r>
          </a:p>
          <a:p>
            <a:r>
              <a:rPr lang="cs-CZ" dirty="0" smtClean="0"/>
              <a:t>…………………………………..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35298" y="2171671"/>
            <a:ext cx="4035829" cy="3025833"/>
          </a:xfrm>
        </p:spPr>
      </p:pic>
    </p:spTree>
    <p:extLst>
      <p:ext uri="{BB962C8B-B14F-4D97-AF65-F5344CB8AC3E}">
        <p14:creationId xmlns:p14="http://schemas.microsoft.com/office/powerpoint/2010/main" xmlns="" val="29210638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Prší.</a:t>
            </a:r>
          </a:p>
          <a:p>
            <a:r>
              <a:rPr lang="cs-CZ" dirty="0" err="1" smtClean="0">
                <a:solidFill>
                  <a:srgbClr val="FF0000"/>
                </a:solidFill>
              </a:rPr>
              <a:t>It´s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raining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</a:p>
          <a:p>
            <a:r>
              <a:rPr lang="cs-CZ" dirty="0" smtClean="0"/>
              <a:t>Já zůstávám doma.</a:t>
            </a:r>
          </a:p>
          <a:p>
            <a:r>
              <a:rPr lang="cs-CZ" dirty="0" err="1" smtClean="0">
                <a:solidFill>
                  <a:srgbClr val="FF0000"/>
                </a:solidFill>
              </a:rPr>
              <a:t>I´m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staying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at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home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</a:p>
          <a:p>
            <a:r>
              <a:rPr lang="cs-CZ" dirty="0" smtClean="0"/>
              <a:t>Slunce svítí.</a:t>
            </a:r>
          </a:p>
          <a:p>
            <a:r>
              <a:rPr lang="cs-CZ" dirty="0" err="1" smtClean="0">
                <a:solidFill>
                  <a:srgbClr val="FF0000"/>
                </a:solidFill>
              </a:rPr>
              <a:t>The</a:t>
            </a:r>
            <a:r>
              <a:rPr lang="cs-CZ" dirty="0" smtClean="0">
                <a:solidFill>
                  <a:srgbClr val="FF0000"/>
                </a:solidFill>
              </a:rPr>
              <a:t> sun </a:t>
            </a:r>
            <a:r>
              <a:rPr lang="cs-CZ" dirty="0" err="1" smtClean="0">
                <a:solidFill>
                  <a:srgbClr val="FF0000"/>
                </a:solidFill>
              </a:rPr>
              <a:t>is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shining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  <a:endParaRPr lang="cs-CZ" dirty="0" smtClean="0"/>
          </a:p>
          <a:p>
            <a:r>
              <a:rPr lang="cs-CZ" dirty="0" smtClean="0"/>
              <a:t>Děti si hrají na zahradě.</a:t>
            </a:r>
          </a:p>
          <a:p>
            <a:r>
              <a:rPr lang="cs-CZ" dirty="0" err="1" smtClean="0">
                <a:solidFill>
                  <a:srgbClr val="FF0000"/>
                </a:solidFill>
              </a:rPr>
              <a:t>The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children</a:t>
            </a:r>
            <a:r>
              <a:rPr lang="cs-CZ" dirty="0" smtClean="0">
                <a:solidFill>
                  <a:srgbClr val="FF0000"/>
                </a:solidFill>
              </a:rPr>
              <a:t> are </a:t>
            </a:r>
            <a:r>
              <a:rPr lang="cs-CZ" dirty="0" err="1" smtClean="0">
                <a:solidFill>
                  <a:srgbClr val="FF0000"/>
                </a:solidFill>
              </a:rPr>
              <a:t>playing</a:t>
            </a:r>
            <a:r>
              <a:rPr lang="cs-CZ" dirty="0" smtClean="0">
                <a:solidFill>
                  <a:srgbClr val="FF0000"/>
                </a:solidFill>
              </a:rPr>
              <a:t> in </a:t>
            </a:r>
            <a:r>
              <a:rPr lang="cs-CZ" dirty="0" err="1" smtClean="0">
                <a:solidFill>
                  <a:srgbClr val="FF0000"/>
                </a:solidFill>
              </a:rPr>
              <a:t>the</a:t>
            </a:r>
            <a:r>
              <a:rPr lang="cs-CZ" dirty="0" smtClean="0">
                <a:solidFill>
                  <a:srgbClr val="FF0000"/>
                </a:solidFill>
              </a:rPr>
              <a:t> garden.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35298" y="2171671"/>
            <a:ext cx="4035829" cy="3025833"/>
          </a:xfrm>
        </p:spPr>
      </p:pic>
    </p:spTree>
    <p:extLst>
      <p:ext uri="{BB962C8B-B14F-4D97-AF65-F5344CB8AC3E}">
        <p14:creationId xmlns:p14="http://schemas.microsoft.com/office/powerpoint/2010/main" xmlns="" val="37146215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Zdroje</a:t>
            </a:r>
          </a:p>
        </p:txBody>
      </p:sp>
      <p:sp>
        <p:nvSpPr>
          <p:cNvPr id="7171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cs-CZ" dirty="0" smtClean="0">
                <a:hlinkClick r:id="rId2"/>
              </a:rPr>
              <a:t>www.office.microsoft.com</a:t>
            </a:r>
            <a:endParaRPr lang="cs-CZ" dirty="0" smtClean="0"/>
          </a:p>
          <a:p>
            <a:pPr eaLnBrk="1" hangingPunct="1"/>
            <a:r>
              <a:rPr lang="cs-CZ" dirty="0" smtClean="0"/>
              <a:t>Archiv autora </a:t>
            </a:r>
          </a:p>
        </p:txBody>
      </p:sp>
    </p:spTree>
    <p:extLst>
      <p:ext uri="{BB962C8B-B14F-4D97-AF65-F5344CB8AC3E}">
        <p14:creationId xmlns:p14="http://schemas.microsoft.com/office/powerpoint/2010/main" xmlns="" val="1420168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ůvod">
  <a:themeElements>
    <a:clrScheme name="Původ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Původ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ůvod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37</TotalTime>
  <Words>400</Words>
  <Application>Microsoft Office PowerPoint</Application>
  <PresentationFormat>Předvádění na obrazovce (4:3)</PresentationFormat>
  <Paragraphs>93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Původ</vt:lpstr>
      <vt:lpstr>Snímek 1</vt:lpstr>
      <vt:lpstr>Přítomný čas průběhový v kladu </vt:lpstr>
      <vt:lpstr>3.osoba č. jedn.</vt:lpstr>
      <vt:lpstr>Stažené tvary</vt:lpstr>
      <vt:lpstr>Complete:</vt:lpstr>
      <vt:lpstr>Řešení:</vt:lpstr>
      <vt:lpstr>Translate:</vt:lpstr>
      <vt:lpstr>Řešení: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Marcela Gotzová</dc:creator>
  <cp:lastModifiedBy>Simona</cp:lastModifiedBy>
  <cp:revision>7</cp:revision>
  <dcterms:created xsi:type="dcterms:W3CDTF">2012-03-31T07:40:45Z</dcterms:created>
  <dcterms:modified xsi:type="dcterms:W3CDTF">2012-06-26T21:24:35Z</dcterms:modified>
</cp:coreProperties>
</file>