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9" r:id="rId3"/>
    <p:sldId id="260" r:id="rId4"/>
    <p:sldId id="261" r:id="rId5"/>
    <p:sldId id="256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867522"/>
              </p:ext>
            </p:extLst>
          </p:nvPr>
        </p:nvGraphicFramePr>
        <p:xfrm>
          <a:off x="1665288" y="2414588"/>
          <a:ext cx="5813425" cy="292603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VY_32_Inovace_3296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continuous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- zápor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Přítomný čas průběhový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tvorbu přítomného času průběhového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záporu.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chápe použití přítomného času, tvoří a používá věty oznamovací, záporné i otázky; odlišuje jeho použití od použití přítomného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času prostého.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334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Přítomný čas průběhový v záporu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I, </a:t>
            </a:r>
            <a:r>
              <a:rPr lang="cs-CZ" sz="4400" dirty="0" err="1" smtClean="0">
                <a:solidFill>
                  <a:srgbClr val="002060"/>
                </a:solidFill>
              </a:rPr>
              <a:t>you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we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they</a:t>
            </a:r>
            <a:r>
              <a:rPr lang="cs-CZ" sz="4400" dirty="0" smtClean="0">
                <a:solidFill>
                  <a:srgbClr val="002060"/>
                </a:solidFill>
              </a:rPr>
              <a:t> + tvar slovesa to </a:t>
            </a:r>
            <a:r>
              <a:rPr lang="cs-CZ" sz="4400" dirty="0" err="1" smtClean="0">
                <a:solidFill>
                  <a:srgbClr val="002060"/>
                </a:solidFill>
              </a:rPr>
              <a:t>be</a:t>
            </a:r>
            <a:r>
              <a:rPr lang="cs-CZ" sz="4400" dirty="0" smtClean="0">
                <a:solidFill>
                  <a:srgbClr val="002060"/>
                </a:solidFill>
              </a:rPr>
              <a:t> v </a:t>
            </a:r>
            <a:r>
              <a:rPr lang="cs-CZ" sz="4400" b="1" dirty="0" smtClean="0">
                <a:solidFill>
                  <a:srgbClr val="002060"/>
                </a:solidFill>
              </a:rPr>
              <a:t>záporu (</a:t>
            </a:r>
            <a:r>
              <a:rPr lang="cs-CZ" sz="4400" b="1" dirty="0">
                <a:solidFill>
                  <a:srgbClr val="002060"/>
                </a:solidFill>
              </a:rPr>
              <a:t>´</a:t>
            </a:r>
            <a:r>
              <a:rPr lang="cs-CZ" sz="4400" b="1" dirty="0" smtClean="0">
                <a:solidFill>
                  <a:srgbClr val="002060"/>
                </a:solidFill>
              </a:rPr>
              <a:t>m not, </a:t>
            </a:r>
            <a:r>
              <a:rPr lang="cs-CZ" sz="4400" b="1" dirty="0" err="1" smtClean="0">
                <a:solidFill>
                  <a:srgbClr val="002060"/>
                </a:solidFill>
              </a:rPr>
              <a:t>aren´t</a:t>
            </a:r>
            <a:r>
              <a:rPr lang="cs-CZ" sz="4400" dirty="0" smtClean="0">
                <a:solidFill>
                  <a:srgbClr val="002060"/>
                </a:solidFill>
              </a:rPr>
              <a:t>) + infinitiv s koncovkou - </a:t>
            </a:r>
            <a:r>
              <a:rPr lang="cs-CZ" sz="4400" dirty="0" err="1" smtClean="0">
                <a:solidFill>
                  <a:srgbClr val="002060"/>
                </a:solidFill>
              </a:rPr>
              <a:t>ing</a:t>
            </a:r>
            <a:endParaRPr lang="cs-CZ" sz="4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400" dirty="0">
                <a:solidFill>
                  <a:srgbClr val="00B050"/>
                </a:solidFill>
              </a:rPr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  </a:t>
            </a:r>
            <a:r>
              <a:rPr lang="cs-CZ" sz="4400" dirty="0" smtClean="0"/>
              <a:t>(příčestí přítomné)</a:t>
            </a:r>
          </a:p>
          <a:p>
            <a:r>
              <a:rPr lang="cs-CZ" sz="4400" dirty="0" err="1" smtClean="0">
                <a:solidFill>
                  <a:srgbClr val="00B050"/>
                </a:solidFill>
              </a:rPr>
              <a:t>I´</a:t>
            </a:r>
            <a:r>
              <a:rPr lang="cs-CZ" sz="4400" dirty="0" err="1" smtClean="0">
                <a:solidFill>
                  <a:schemeClr val="accent6"/>
                </a:solidFill>
              </a:rPr>
              <a:t>m</a:t>
            </a:r>
            <a:r>
              <a:rPr lang="cs-CZ" sz="4400" dirty="0" smtClean="0">
                <a:solidFill>
                  <a:schemeClr val="accent6"/>
                </a:solidFill>
              </a:rPr>
              <a:t> not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err="1" smtClean="0">
                <a:solidFill>
                  <a:srgbClr val="00B050"/>
                </a:solidFill>
              </a:rPr>
              <a:t>read</a:t>
            </a:r>
            <a:r>
              <a:rPr lang="cs-CZ" sz="4400" dirty="0" err="1" smtClean="0">
                <a:solidFill>
                  <a:schemeClr val="accent6"/>
                </a:solidFill>
              </a:rPr>
              <a:t>ing</a:t>
            </a:r>
            <a:endParaRPr lang="cs-CZ" sz="4400" dirty="0" smtClean="0">
              <a:solidFill>
                <a:schemeClr val="accent6"/>
              </a:solidFill>
            </a:endParaRPr>
          </a:p>
          <a:p>
            <a:r>
              <a:rPr lang="cs-CZ" sz="4400" dirty="0" err="1">
                <a:solidFill>
                  <a:srgbClr val="00B050"/>
                </a:solidFill>
              </a:rPr>
              <a:t>y</a:t>
            </a:r>
            <a:r>
              <a:rPr lang="cs-CZ" sz="4400" dirty="0" err="1" smtClean="0">
                <a:solidFill>
                  <a:srgbClr val="00B050"/>
                </a:solidFill>
              </a:rPr>
              <a:t>ou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err="1" smtClean="0">
                <a:solidFill>
                  <a:schemeClr val="accent6"/>
                </a:solidFill>
              </a:rPr>
              <a:t>aren´t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err="1" smtClean="0">
                <a:solidFill>
                  <a:srgbClr val="00B050"/>
                </a:solidFill>
              </a:rPr>
              <a:t>read</a:t>
            </a:r>
            <a:r>
              <a:rPr lang="cs-CZ" sz="4400" dirty="0" err="1" smtClean="0">
                <a:solidFill>
                  <a:schemeClr val="accent6"/>
                </a:solidFill>
              </a:rPr>
              <a:t>ing</a:t>
            </a:r>
            <a:endParaRPr lang="cs-CZ" sz="4400" dirty="0" smtClean="0">
              <a:solidFill>
                <a:schemeClr val="accent6"/>
              </a:solidFill>
            </a:endParaRPr>
          </a:p>
          <a:p>
            <a:r>
              <a:rPr lang="cs-CZ" sz="4400" dirty="0" err="1">
                <a:solidFill>
                  <a:srgbClr val="00B050"/>
                </a:solidFill>
              </a:rPr>
              <a:t>w</a:t>
            </a:r>
            <a:r>
              <a:rPr lang="cs-CZ" sz="4400" dirty="0" err="1" smtClean="0">
                <a:solidFill>
                  <a:srgbClr val="00B050"/>
                </a:solidFill>
              </a:rPr>
              <a:t>e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err="1" smtClean="0">
                <a:solidFill>
                  <a:schemeClr val="accent6"/>
                </a:solidFill>
              </a:rPr>
              <a:t>aren´t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err="1" smtClean="0">
                <a:solidFill>
                  <a:srgbClr val="00B050"/>
                </a:solidFill>
              </a:rPr>
              <a:t>read</a:t>
            </a:r>
            <a:r>
              <a:rPr lang="cs-CZ" sz="4400" dirty="0" err="1" smtClean="0">
                <a:solidFill>
                  <a:schemeClr val="accent6"/>
                </a:solidFill>
              </a:rPr>
              <a:t>ing</a:t>
            </a:r>
            <a:endParaRPr lang="cs-CZ" sz="4400" dirty="0" smtClean="0">
              <a:solidFill>
                <a:schemeClr val="accent6"/>
              </a:solidFill>
            </a:endParaRPr>
          </a:p>
          <a:p>
            <a:r>
              <a:rPr lang="cs-CZ" sz="4400" dirty="0" err="1">
                <a:solidFill>
                  <a:srgbClr val="00B050"/>
                </a:solidFill>
              </a:rPr>
              <a:t>t</a:t>
            </a:r>
            <a:r>
              <a:rPr lang="cs-CZ" sz="4400" dirty="0" err="1" smtClean="0">
                <a:solidFill>
                  <a:srgbClr val="00B050"/>
                </a:solidFill>
              </a:rPr>
              <a:t>hey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err="1" smtClean="0">
                <a:solidFill>
                  <a:schemeClr val="accent6"/>
                </a:solidFill>
              </a:rPr>
              <a:t>aren´t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err="1" smtClean="0">
                <a:solidFill>
                  <a:srgbClr val="00B050"/>
                </a:solidFill>
              </a:rPr>
              <a:t>read</a:t>
            </a:r>
            <a:r>
              <a:rPr lang="cs-CZ" sz="4400" dirty="0" err="1" smtClean="0">
                <a:solidFill>
                  <a:schemeClr val="accent6"/>
                </a:solidFill>
              </a:rPr>
              <a:t>ing</a:t>
            </a:r>
            <a:endParaRPr lang="cs-CZ" sz="4400" dirty="0" smtClean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29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3.osoba č. </a:t>
            </a:r>
            <a:r>
              <a:rPr lang="cs-CZ" dirty="0" err="1" smtClean="0"/>
              <a:t>jedn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3900" dirty="0">
                <a:solidFill>
                  <a:srgbClr val="002060"/>
                </a:solidFill>
              </a:rPr>
              <a:t>he, </a:t>
            </a:r>
            <a:r>
              <a:rPr lang="cs-CZ" sz="3900" dirty="0" err="1">
                <a:solidFill>
                  <a:srgbClr val="002060"/>
                </a:solidFill>
              </a:rPr>
              <a:t>she</a:t>
            </a:r>
            <a:r>
              <a:rPr lang="cs-CZ" sz="3900" dirty="0">
                <a:solidFill>
                  <a:srgbClr val="002060"/>
                </a:solidFill>
              </a:rPr>
              <a:t>, </a:t>
            </a:r>
            <a:r>
              <a:rPr lang="cs-CZ" sz="3900" dirty="0" err="1" smtClean="0">
                <a:solidFill>
                  <a:srgbClr val="002060"/>
                </a:solidFill>
              </a:rPr>
              <a:t>it</a:t>
            </a:r>
            <a:r>
              <a:rPr lang="cs-CZ" sz="3900" dirty="0" smtClean="0">
                <a:solidFill>
                  <a:srgbClr val="002060"/>
                </a:solidFill>
              </a:rPr>
              <a:t> </a:t>
            </a:r>
            <a:r>
              <a:rPr lang="cs-CZ" sz="3900" dirty="0">
                <a:solidFill>
                  <a:srgbClr val="002060"/>
                </a:solidFill>
              </a:rPr>
              <a:t>+ tvar slovesa to </a:t>
            </a:r>
            <a:r>
              <a:rPr lang="cs-CZ" sz="3900" dirty="0" err="1" smtClean="0">
                <a:solidFill>
                  <a:srgbClr val="002060"/>
                </a:solidFill>
              </a:rPr>
              <a:t>be</a:t>
            </a:r>
            <a:r>
              <a:rPr lang="cs-CZ" sz="3900" dirty="0" smtClean="0">
                <a:solidFill>
                  <a:srgbClr val="002060"/>
                </a:solidFill>
              </a:rPr>
              <a:t> v </a:t>
            </a:r>
            <a:r>
              <a:rPr lang="cs-CZ" sz="3900" b="1" dirty="0" smtClean="0">
                <a:solidFill>
                  <a:srgbClr val="002060"/>
                </a:solidFill>
              </a:rPr>
              <a:t>záporu </a:t>
            </a:r>
            <a:r>
              <a:rPr lang="cs-CZ" sz="3900" dirty="0" smtClean="0">
                <a:solidFill>
                  <a:srgbClr val="002060"/>
                </a:solidFill>
              </a:rPr>
              <a:t>  (</a:t>
            </a:r>
            <a:r>
              <a:rPr lang="cs-CZ" sz="3900" b="1" dirty="0" err="1" smtClean="0">
                <a:solidFill>
                  <a:srgbClr val="002060"/>
                </a:solidFill>
              </a:rPr>
              <a:t>isn´t</a:t>
            </a:r>
            <a:r>
              <a:rPr lang="cs-CZ" sz="3900" dirty="0" smtClean="0">
                <a:solidFill>
                  <a:srgbClr val="002060"/>
                </a:solidFill>
              </a:rPr>
              <a:t>) + infinitiv s </a:t>
            </a:r>
            <a:r>
              <a:rPr lang="cs-CZ" sz="3900" dirty="0">
                <a:solidFill>
                  <a:srgbClr val="002060"/>
                </a:solidFill>
              </a:rPr>
              <a:t>koncovkou - </a:t>
            </a:r>
            <a:r>
              <a:rPr lang="cs-CZ" sz="3900" dirty="0" err="1">
                <a:solidFill>
                  <a:srgbClr val="002060"/>
                </a:solidFill>
              </a:rPr>
              <a:t>ing</a:t>
            </a:r>
            <a:endParaRPr lang="cs-CZ" sz="39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3900" dirty="0">
                <a:solidFill>
                  <a:srgbClr val="00B050"/>
                </a:solidFill>
              </a:rPr>
              <a:t>   </a:t>
            </a:r>
            <a:r>
              <a:rPr lang="cs-CZ" sz="3900" dirty="0"/>
              <a:t>(příčestí přítomné</a:t>
            </a:r>
            <a:r>
              <a:rPr lang="cs-CZ" sz="3900" dirty="0" smtClean="0"/>
              <a:t>)</a:t>
            </a:r>
          </a:p>
          <a:p>
            <a:pPr marL="0" indent="0">
              <a:buNone/>
            </a:pPr>
            <a:endParaRPr lang="cs-CZ" sz="3900" dirty="0"/>
          </a:p>
          <a:p>
            <a:r>
              <a:rPr lang="cs-CZ" sz="3900" dirty="0">
                <a:solidFill>
                  <a:srgbClr val="00B050"/>
                </a:solidFill>
              </a:rPr>
              <a:t>h</a:t>
            </a:r>
            <a:r>
              <a:rPr lang="cs-CZ" sz="3900" dirty="0" smtClean="0">
                <a:solidFill>
                  <a:srgbClr val="00B050"/>
                </a:solidFill>
              </a:rPr>
              <a:t>e </a:t>
            </a:r>
            <a:r>
              <a:rPr lang="cs-CZ" sz="3900" dirty="0" err="1" smtClean="0">
                <a:solidFill>
                  <a:schemeClr val="accent6"/>
                </a:solidFill>
              </a:rPr>
              <a:t>isn´t</a:t>
            </a:r>
            <a:r>
              <a:rPr lang="cs-CZ" sz="3900" dirty="0" smtClean="0">
                <a:solidFill>
                  <a:srgbClr val="00B050"/>
                </a:solidFill>
              </a:rPr>
              <a:t> </a:t>
            </a:r>
            <a:r>
              <a:rPr lang="cs-CZ" sz="3900" dirty="0" err="1" smtClean="0">
                <a:solidFill>
                  <a:srgbClr val="00B050"/>
                </a:solidFill>
              </a:rPr>
              <a:t>read</a:t>
            </a:r>
            <a:r>
              <a:rPr lang="cs-CZ" sz="3900" dirty="0" err="1" smtClean="0">
                <a:solidFill>
                  <a:schemeClr val="accent6"/>
                </a:solidFill>
              </a:rPr>
              <a:t>ing</a:t>
            </a:r>
            <a:endParaRPr lang="cs-CZ" sz="3900" dirty="0">
              <a:solidFill>
                <a:schemeClr val="accent6"/>
              </a:solidFill>
            </a:endParaRPr>
          </a:p>
          <a:p>
            <a:r>
              <a:rPr lang="cs-CZ" sz="3900" dirty="0" err="1" smtClean="0">
                <a:solidFill>
                  <a:srgbClr val="00B050"/>
                </a:solidFill>
              </a:rPr>
              <a:t>she</a:t>
            </a:r>
            <a:r>
              <a:rPr lang="cs-CZ" sz="3900" dirty="0" smtClean="0">
                <a:solidFill>
                  <a:srgbClr val="00B050"/>
                </a:solidFill>
              </a:rPr>
              <a:t> </a:t>
            </a:r>
            <a:r>
              <a:rPr lang="cs-CZ" sz="3900" dirty="0" err="1" smtClean="0">
                <a:solidFill>
                  <a:schemeClr val="accent6"/>
                </a:solidFill>
              </a:rPr>
              <a:t>isn´t</a:t>
            </a:r>
            <a:r>
              <a:rPr lang="cs-CZ" sz="3900" dirty="0" smtClean="0">
                <a:solidFill>
                  <a:srgbClr val="00B050"/>
                </a:solidFill>
              </a:rPr>
              <a:t> </a:t>
            </a:r>
            <a:r>
              <a:rPr lang="cs-CZ" sz="3900" dirty="0" err="1">
                <a:solidFill>
                  <a:srgbClr val="00B050"/>
                </a:solidFill>
              </a:rPr>
              <a:t>read</a:t>
            </a:r>
            <a:r>
              <a:rPr lang="cs-CZ" sz="3900" dirty="0" err="1">
                <a:solidFill>
                  <a:schemeClr val="accent6"/>
                </a:solidFill>
              </a:rPr>
              <a:t>ing</a:t>
            </a:r>
            <a:endParaRPr lang="cs-CZ" sz="3900" dirty="0">
              <a:solidFill>
                <a:schemeClr val="accent6"/>
              </a:solidFill>
            </a:endParaRPr>
          </a:p>
          <a:p>
            <a:r>
              <a:rPr lang="cs-CZ" sz="3900" dirty="0" err="1">
                <a:solidFill>
                  <a:srgbClr val="00B050"/>
                </a:solidFill>
              </a:rPr>
              <a:t>i</a:t>
            </a:r>
            <a:r>
              <a:rPr lang="cs-CZ" sz="3900" dirty="0" err="1" smtClean="0">
                <a:solidFill>
                  <a:srgbClr val="00B050"/>
                </a:solidFill>
              </a:rPr>
              <a:t>t</a:t>
            </a:r>
            <a:r>
              <a:rPr lang="cs-CZ" sz="3900" dirty="0" smtClean="0">
                <a:solidFill>
                  <a:srgbClr val="00B050"/>
                </a:solidFill>
              </a:rPr>
              <a:t> </a:t>
            </a:r>
            <a:r>
              <a:rPr lang="cs-CZ" sz="3900" dirty="0" err="1" smtClean="0">
                <a:solidFill>
                  <a:schemeClr val="accent6"/>
                </a:solidFill>
              </a:rPr>
              <a:t>isn</a:t>
            </a:r>
            <a:r>
              <a:rPr lang="cs-CZ" sz="3900" dirty="0" smtClean="0">
                <a:solidFill>
                  <a:schemeClr val="accent6"/>
                </a:solidFill>
              </a:rPr>
              <a:t> ´t</a:t>
            </a:r>
            <a:r>
              <a:rPr lang="cs-CZ" sz="3900" dirty="0" smtClean="0">
                <a:solidFill>
                  <a:srgbClr val="00B050"/>
                </a:solidFill>
              </a:rPr>
              <a:t> </a:t>
            </a:r>
            <a:r>
              <a:rPr lang="cs-CZ" sz="3900" dirty="0" err="1" smtClean="0">
                <a:solidFill>
                  <a:srgbClr val="00B050"/>
                </a:solidFill>
              </a:rPr>
              <a:t>read</a:t>
            </a:r>
            <a:r>
              <a:rPr lang="cs-CZ" sz="3900" dirty="0" err="1" smtClean="0">
                <a:solidFill>
                  <a:schemeClr val="accent6"/>
                </a:solidFill>
              </a:rPr>
              <a:t>ing</a:t>
            </a:r>
            <a:endParaRPr lang="cs-CZ" sz="3900" dirty="0">
              <a:solidFill>
                <a:srgbClr val="FFC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96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Časování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not  </a:t>
            </a:r>
            <a:r>
              <a:rPr lang="cs-CZ" dirty="0" err="1" smtClean="0"/>
              <a:t>playing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e </a:t>
            </a:r>
            <a:r>
              <a:rPr lang="cs-CZ" dirty="0" err="1" smtClean="0"/>
              <a:t>isn´t</a:t>
            </a:r>
            <a:r>
              <a:rPr lang="cs-CZ" dirty="0" smtClean="0"/>
              <a:t>   </a:t>
            </a:r>
            <a:r>
              <a:rPr lang="cs-CZ" dirty="0" err="1" smtClean="0"/>
              <a:t>playing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endParaRPr lang="cs-CZ" dirty="0" smtClean="0"/>
          </a:p>
          <a:p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á nehraji</a:t>
            </a:r>
          </a:p>
          <a:p>
            <a:r>
              <a:rPr lang="cs-CZ" dirty="0"/>
              <a:t>t</a:t>
            </a:r>
            <a:r>
              <a:rPr lang="cs-CZ" dirty="0" smtClean="0"/>
              <a:t>y nehraješ</a:t>
            </a:r>
          </a:p>
          <a:p>
            <a:r>
              <a:rPr lang="cs-CZ" dirty="0"/>
              <a:t>o</a:t>
            </a:r>
            <a:r>
              <a:rPr lang="cs-CZ" dirty="0" smtClean="0"/>
              <a:t>n nehraje</a:t>
            </a:r>
          </a:p>
          <a:p>
            <a:r>
              <a:rPr lang="cs-CZ" dirty="0"/>
              <a:t>o</a:t>
            </a:r>
            <a:r>
              <a:rPr lang="cs-CZ" dirty="0" smtClean="0"/>
              <a:t>na nehraje</a:t>
            </a:r>
          </a:p>
          <a:p>
            <a:r>
              <a:rPr lang="cs-CZ" dirty="0"/>
              <a:t>o</a:t>
            </a:r>
            <a:r>
              <a:rPr lang="cs-CZ" dirty="0" smtClean="0"/>
              <a:t>no nehraje</a:t>
            </a:r>
          </a:p>
          <a:p>
            <a:r>
              <a:rPr lang="cs-CZ" dirty="0"/>
              <a:t>m</a:t>
            </a:r>
            <a:r>
              <a:rPr lang="cs-CZ" dirty="0" smtClean="0"/>
              <a:t>y nehrajeme</a:t>
            </a:r>
          </a:p>
          <a:p>
            <a:r>
              <a:rPr lang="cs-CZ" dirty="0"/>
              <a:t>v</a:t>
            </a:r>
            <a:r>
              <a:rPr lang="cs-CZ" dirty="0" smtClean="0"/>
              <a:t>y nehrajete</a:t>
            </a:r>
          </a:p>
          <a:p>
            <a:r>
              <a:rPr lang="cs-CZ" dirty="0"/>
              <a:t>o</a:t>
            </a:r>
            <a:r>
              <a:rPr lang="cs-CZ" dirty="0" smtClean="0"/>
              <a:t>ni nehrají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43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836712"/>
            <a:ext cx="168892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Complete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5159" y="1525765"/>
            <a:ext cx="5701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Jane ………………………</a:t>
            </a:r>
            <a:r>
              <a:rPr lang="cs-CZ" sz="2800" dirty="0" err="1" smtClean="0"/>
              <a:t>tennis</a:t>
            </a:r>
            <a:r>
              <a:rPr lang="cs-CZ" sz="2800" dirty="0" smtClean="0"/>
              <a:t>. (not play)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334036"/>
            <a:ext cx="2021451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/>
              <a:t>i</a:t>
            </a:r>
            <a:r>
              <a:rPr lang="cs-CZ" sz="2800" dirty="0" err="1" smtClean="0"/>
              <a:t>sn´t</a:t>
            </a:r>
            <a:r>
              <a:rPr lang="cs-CZ" sz="2800" dirty="0" smtClean="0"/>
              <a:t>  </a:t>
            </a:r>
            <a:r>
              <a:rPr lang="cs-CZ" sz="2800" dirty="0" err="1" smtClean="0"/>
              <a:t>playing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90521" y="2118866"/>
            <a:ext cx="640239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………………………..</a:t>
            </a:r>
            <a:r>
              <a:rPr lang="cs-CZ" sz="2800" dirty="0" err="1" smtClean="0"/>
              <a:t>breakfast</a:t>
            </a:r>
            <a:r>
              <a:rPr lang="cs-CZ" sz="2800" dirty="0" smtClean="0"/>
              <a:t>. (not </a:t>
            </a:r>
            <a:r>
              <a:rPr lang="cs-CZ" sz="2800" dirty="0" err="1" smtClean="0"/>
              <a:t>have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19105" y="2089061"/>
            <a:ext cx="2187330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aren´t</a:t>
            </a:r>
            <a:r>
              <a:rPr lang="cs-CZ" sz="2800" dirty="0" smtClean="0"/>
              <a:t>  </a:t>
            </a:r>
            <a:r>
              <a:rPr lang="cs-CZ" sz="2800" dirty="0" err="1" smtClean="0"/>
              <a:t>having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95159" y="2955104"/>
            <a:ext cx="7279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…………………………on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whiteboard</a:t>
            </a:r>
            <a:r>
              <a:rPr lang="cs-CZ" sz="2800" dirty="0" smtClean="0"/>
              <a:t>. (not </a:t>
            </a:r>
            <a:r>
              <a:rPr lang="cs-CZ" sz="2800" dirty="0" err="1" smtClean="0"/>
              <a:t>write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55021" y="2660026"/>
            <a:ext cx="2342308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´m not  </a:t>
            </a:r>
            <a:r>
              <a:rPr lang="cs-CZ" sz="2800" dirty="0" err="1" smtClean="0"/>
              <a:t>writing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52181" y="3671446"/>
            <a:ext cx="5960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 ………………………….</a:t>
            </a:r>
            <a:r>
              <a:rPr lang="cs-CZ" sz="2800" dirty="0" err="1" smtClean="0"/>
              <a:t>the</a:t>
            </a:r>
            <a:r>
              <a:rPr lang="cs-CZ" sz="2800" dirty="0" smtClean="0"/>
              <a:t> car. (not </a:t>
            </a:r>
            <a:r>
              <a:rPr lang="cs-CZ" sz="2800" dirty="0" err="1" smtClean="0"/>
              <a:t>clean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23510" y="3478324"/>
            <a:ext cx="2196435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isn´t</a:t>
            </a:r>
            <a:r>
              <a:rPr lang="cs-CZ" sz="2800" dirty="0" smtClean="0"/>
              <a:t>  </a:t>
            </a:r>
            <a:r>
              <a:rPr lang="cs-CZ" sz="2800" dirty="0" err="1" smtClean="0"/>
              <a:t>cleaning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97664" y="4509120"/>
            <a:ext cx="6885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…………………………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bedroom</a:t>
            </a:r>
            <a:r>
              <a:rPr lang="cs-CZ" sz="2800" dirty="0" smtClean="0"/>
              <a:t>. (not </a:t>
            </a:r>
            <a:r>
              <a:rPr lang="cs-CZ" sz="2800" dirty="0" err="1" smtClean="0"/>
              <a:t>tidy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60078" y="4253368"/>
            <a:ext cx="2223750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/>
              <a:t>a</a:t>
            </a:r>
            <a:r>
              <a:rPr lang="cs-CZ" sz="2800" dirty="0" err="1" smtClean="0"/>
              <a:t>ren´t</a:t>
            </a:r>
            <a:r>
              <a:rPr lang="cs-CZ" sz="2800" dirty="0" smtClean="0"/>
              <a:t>  </a:t>
            </a:r>
            <a:r>
              <a:rPr lang="cs-CZ" sz="2800" dirty="0" err="1" smtClean="0"/>
              <a:t>tidying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11812" y="5255622"/>
            <a:ext cx="6382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…………………………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winter</a:t>
            </a:r>
            <a:r>
              <a:rPr lang="cs-CZ" sz="2800" dirty="0" smtClean="0"/>
              <a:t>. (not ski)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60078" y="5189116"/>
            <a:ext cx="2057038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/>
              <a:t>a</a:t>
            </a:r>
            <a:r>
              <a:rPr lang="cs-CZ" sz="2800" dirty="0" err="1" smtClean="0"/>
              <a:t>ren´t</a:t>
            </a:r>
            <a:r>
              <a:rPr lang="cs-CZ" sz="2800" dirty="0" smtClean="0"/>
              <a:t>  </a:t>
            </a:r>
            <a:r>
              <a:rPr lang="cs-CZ" sz="2800" dirty="0" err="1" smtClean="0"/>
              <a:t>skiing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294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 animBg="1"/>
      <p:bldP spid="9" grpId="0"/>
      <p:bldP spid="10" grpId="0" animBg="1"/>
      <p:bldP spid="11" grpId="0"/>
      <p:bldP spid="12" grpId="0" animBg="1"/>
      <p:bldP spid="13" grpId="0"/>
      <p:bldP spid="14" grpId="0" animBg="1"/>
      <p:bldP spid="15" grpId="0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Necítím se dnes  moc dobře.</a:t>
            </a:r>
          </a:p>
          <a:p>
            <a:r>
              <a:rPr lang="cs-CZ" dirty="0" smtClean="0"/>
              <a:t>…………………………………………..</a:t>
            </a:r>
          </a:p>
          <a:p>
            <a:r>
              <a:rPr lang="cs-CZ" dirty="0" smtClean="0"/>
              <a:t>Ty mě neposloucháš.</a:t>
            </a:r>
          </a:p>
          <a:p>
            <a:r>
              <a:rPr lang="cs-CZ" dirty="0" smtClean="0"/>
              <a:t>…………………………………………..</a:t>
            </a:r>
          </a:p>
          <a:p>
            <a:r>
              <a:rPr lang="cs-CZ" dirty="0" smtClean="0"/>
              <a:t>Ona se na nás nedívá.</a:t>
            </a:r>
          </a:p>
          <a:p>
            <a:r>
              <a:rPr lang="cs-CZ" dirty="0" smtClean="0"/>
              <a:t>…………………………………………..</a:t>
            </a:r>
          </a:p>
          <a:p>
            <a:r>
              <a:rPr lang="cs-CZ" dirty="0" smtClean="0"/>
              <a:t>Moje sestra u nás teď nebydlí.</a:t>
            </a:r>
          </a:p>
          <a:p>
            <a:r>
              <a:rPr lang="cs-CZ" dirty="0" smtClean="0"/>
              <a:t>……………………………………………</a:t>
            </a:r>
            <a:endParaRPr lang="cs-CZ" dirty="0"/>
          </a:p>
        </p:txBody>
      </p:sp>
      <p:pic>
        <p:nvPicPr>
          <p:cNvPr id="1026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4865"/>
            <a:ext cx="216024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23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Necítím se dnes  moc dobře.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I´m</a:t>
            </a:r>
            <a:r>
              <a:rPr lang="cs-CZ" dirty="0" smtClean="0">
                <a:solidFill>
                  <a:srgbClr val="FF0000"/>
                </a:solidFill>
              </a:rPr>
              <a:t> not feeling very </a:t>
            </a:r>
            <a:r>
              <a:rPr lang="cs-CZ" dirty="0" err="1" smtClean="0">
                <a:solidFill>
                  <a:srgbClr val="FF0000"/>
                </a:solidFill>
              </a:rPr>
              <a:t>well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today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Ty mě neposloucháš.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aren´t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listening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Ono se na nás nedívá.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looking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Moje sestra u nás teď nebydlí.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My </a:t>
            </a:r>
            <a:r>
              <a:rPr lang="cs-CZ" dirty="0" err="1" smtClean="0">
                <a:solidFill>
                  <a:srgbClr val="FF0000"/>
                </a:solidFill>
              </a:rPr>
              <a:t>sister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living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with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now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4865"/>
            <a:ext cx="216024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14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88777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50</TotalTime>
  <Words>362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Přítomný čas průběhový v záporu </vt:lpstr>
      <vt:lpstr>3.osoba č. jedn.</vt:lpstr>
      <vt:lpstr>Časování</vt:lpstr>
      <vt:lpstr>Prezentace aplikace PowerPoint</vt:lpstr>
      <vt:lpstr>Translate: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10</cp:revision>
  <dcterms:created xsi:type="dcterms:W3CDTF">2012-03-31T07:41:13Z</dcterms:created>
  <dcterms:modified xsi:type="dcterms:W3CDTF">2012-04-07T19:34:08Z</dcterms:modified>
</cp:coreProperties>
</file>