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3" r:id="rId4"/>
    <p:sldId id="267" r:id="rId5"/>
    <p:sldId id="268" r:id="rId6"/>
    <p:sldId id="270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5829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736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544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3132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7738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8609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3283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13561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931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18803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94367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1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587658-C157-45C1-B0B9-68395D6E2346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3E9F4-4458-4118-B9A8-692309707F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753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4" name="chimes.wav"/>
          </p:stSnd>
        </p:sndAc>
      </p:transition>
    </mc:Choice>
    <mc:Fallback>
      <p:transition spd="med">
        <p:fade/>
        <p:sndAc>
          <p:stSnd>
            <p:snd r:embed="rId13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10" Type="http://schemas.openxmlformats.org/officeDocument/2006/relationships/audio" Target="../media/audio11.wav"/><Relationship Id="rId4" Type="http://schemas.openxmlformats.org/officeDocument/2006/relationships/image" Target="../media/image3.gi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9.wmf"/><Relationship Id="rId7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Relationship Id="rId9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7.png"/><Relationship Id="rId5" Type="http://schemas.openxmlformats.org/officeDocument/2006/relationships/image" Target="../media/image12.wmf"/><Relationship Id="rId10" Type="http://schemas.openxmlformats.org/officeDocument/2006/relationships/image" Target="../media/image16.png"/><Relationship Id="rId4" Type="http://schemas.openxmlformats.org/officeDocument/2006/relationships/image" Target="../media/image11.wmf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7.png"/><Relationship Id="rId5" Type="http://schemas.openxmlformats.org/officeDocument/2006/relationships/image" Target="../media/image12.wmf"/><Relationship Id="rId10" Type="http://schemas.openxmlformats.org/officeDocument/2006/relationships/image" Target="../media/image16.png"/><Relationship Id="rId4" Type="http://schemas.openxmlformats.org/officeDocument/2006/relationships/image" Target="../media/image11.wmf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7.png"/><Relationship Id="rId5" Type="http://schemas.openxmlformats.org/officeDocument/2006/relationships/image" Target="../media/image12.wmf"/><Relationship Id="rId10" Type="http://schemas.openxmlformats.org/officeDocument/2006/relationships/image" Target="../media/image16.png"/><Relationship Id="rId4" Type="http://schemas.openxmlformats.org/officeDocument/2006/relationships/image" Target="../media/image11.wmf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3429813"/>
              </p:ext>
            </p:extLst>
          </p:nvPr>
        </p:nvGraphicFramePr>
        <p:xfrm>
          <a:off x="1665288" y="2414588"/>
          <a:ext cx="5813425" cy="2842954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VY_22_Inovace_2001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Where´s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..? (předložky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on,in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)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Where´s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..? (předložky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on,in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Anglický jazyk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051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2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Pracovní list obsahuje úkoly, které prohlubují znalost předložek in a on.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si ověřuje  a prohlubuje své znalosti.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Pracovní list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5530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4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ZSTREBON\AppData\Local\Microsoft\Windows\Temporary Internet Files\Content.IE5\QXOMYNFP\MC900411914[1].wmf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64461"/>
            <a:ext cx="3562350" cy="337185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 descr="C:\Users\ZSTREBON\AppData\Local\Microsoft\Windows\Temporary Internet Files\Content.IE5\4ZR9VBDC\MM900283572[1].gif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3400817">
            <a:off x="4296157" y="2128684"/>
            <a:ext cx="1006374" cy="74430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C:\Users\ZSTREBON\AppData\Local\Microsoft\Windows\Temporary Internet Files\Content.IE5\8H513F4A\MC900441734[1].pn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16101"/>
            <a:ext cx="1584176" cy="18192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C:\Users\ZSTREBON\AppData\Local\Microsoft\Windows\Temporary Internet Files\Content.IE5\OLPJBJ3Z\MC900019306[1].wmf"/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434708"/>
            <a:ext cx="2129979" cy="1733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8" name="Picture 4" descr="C:\Users\ZSTREBON\AppData\Local\Microsoft\Windows\Temporary Internet Files\Content.IE5\QXOMYNFP\MC9004417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0014" y="573893"/>
            <a:ext cx="3581136" cy="358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TREBON\AppData\Local\Microsoft\Windows\Temporary Internet Files\Content.IE5\7AZRL2IK\MC900441708[2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1887" y="1864840"/>
            <a:ext cx="382611" cy="382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TREBON\AppData\Local\Microsoft\Windows\Temporary Internet Files\Content.IE5\858KD3BM\MC90041255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7504" y="3861048"/>
            <a:ext cx="918450" cy="911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115616" y="692696"/>
            <a:ext cx="417646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What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can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you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see</a:t>
            </a:r>
            <a:r>
              <a:rPr lang="cs-CZ" sz="4000" b="1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                          ( Co vidíš?)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0264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0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470297"/>
          </a:xfrm>
        </p:spPr>
        <p:txBody>
          <a:bodyPr/>
          <a:lstStyle/>
          <a:p>
            <a:r>
              <a:rPr lang="cs-CZ" b="1" dirty="0" err="1" smtClean="0">
                <a:solidFill>
                  <a:srgbClr val="0070C0"/>
                </a:solidFill>
              </a:rPr>
              <a:t>What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can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you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see</a:t>
            </a:r>
            <a:r>
              <a:rPr lang="cs-CZ" b="1" dirty="0" smtClean="0">
                <a:solidFill>
                  <a:srgbClr val="0070C0"/>
                </a:solidFill>
              </a:rPr>
              <a:t>?</a:t>
            </a:r>
            <a:r>
              <a:rPr lang="cs-CZ" sz="2000" b="1" dirty="0" smtClean="0">
                <a:solidFill>
                  <a:srgbClr val="00B0F0"/>
                </a:solidFill>
              </a:rPr>
              <a:t>(Co vidíš?)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Zástupný symbol pro obsah 3" descr="C:\Users\ZSTREBON\AppData\Local\Microsoft\Windows\Temporary Internet Files\Content.IE5\ZH329S44\MC900237271[1].wmf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64904"/>
            <a:ext cx="3384376" cy="30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841973" y="2545221"/>
            <a:ext cx="3744416" cy="2938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ZSTREBON\AppData\Local\Microsoft\Windows\Temporary Internet Files\Content.IE5\OLPJBJ3Z\MC900290924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1766"/>
          <a:stretch/>
        </p:blipFill>
        <p:spPr bwMode="auto">
          <a:xfrm>
            <a:off x="5868144" y="2852936"/>
            <a:ext cx="1692998" cy="130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8H513F4A\MC900434613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8779"/>
          <a:stretch/>
        </p:blipFill>
        <p:spPr bwMode="auto">
          <a:xfrm>
            <a:off x="4607737" y="2852936"/>
            <a:ext cx="1466850" cy="127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8H513F4A\MC900412556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 r="13327" b="-4431"/>
          <a:stretch/>
        </p:blipFill>
        <p:spPr bwMode="auto">
          <a:xfrm rot="3763862">
            <a:off x="5676099" y="3133226"/>
            <a:ext cx="672734" cy="80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ZH329S44\MC900428161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5" r="-1" b="16844"/>
          <a:stretch/>
        </p:blipFill>
        <p:spPr bwMode="auto">
          <a:xfrm>
            <a:off x="5341162" y="1744935"/>
            <a:ext cx="1773492" cy="1552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560892" y="3327382"/>
            <a:ext cx="0" cy="195491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826138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9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ZSTREBON\AppData\Local\Microsoft\Windows\Temporary Internet Files\Content.IE5\ZH329S44\MC900237271[1].wmf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64904"/>
            <a:ext cx="3384376" cy="30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 descr="C:\Users\ZSTREBON\AppData\Local\Microsoft\Windows\Temporary Internet Files\Content.IE5\OLPJBJ3Z\MC900290924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1766"/>
          <a:stretch/>
        </p:blipFill>
        <p:spPr bwMode="auto">
          <a:xfrm>
            <a:off x="5868144" y="2852936"/>
            <a:ext cx="1692998" cy="130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8H513F4A\MC90043461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8779"/>
          <a:stretch/>
        </p:blipFill>
        <p:spPr bwMode="auto">
          <a:xfrm>
            <a:off x="4607737" y="2852936"/>
            <a:ext cx="1466850" cy="127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8H513F4A\MC90041255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 r="13327" b="-4431"/>
          <a:stretch/>
        </p:blipFill>
        <p:spPr bwMode="auto">
          <a:xfrm rot="3763862">
            <a:off x="5676099" y="3133226"/>
            <a:ext cx="672734" cy="80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ZH329S44\MC900428161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5" r="-1" b="31343"/>
          <a:stretch/>
        </p:blipFill>
        <p:spPr bwMode="auto">
          <a:xfrm>
            <a:off x="5471732" y="2083015"/>
            <a:ext cx="1607102" cy="116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532993" y="2852936"/>
            <a:ext cx="0" cy="6922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52085"/>
            <a:ext cx="2232025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52085"/>
            <a:ext cx="84772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5309" y="3020170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5652" y="2855990"/>
            <a:ext cx="4699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2232248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800" dirty="0" smtClean="0"/>
              <a:t>The apple is _ the_______ .  The monkey is _ the_______ .</a:t>
            </a:r>
            <a:br>
              <a:rPr lang="en-US" sz="2800" dirty="0" smtClean="0"/>
            </a:br>
            <a:r>
              <a:rPr lang="en-US" sz="2800" dirty="0" smtClean="0"/>
              <a:t>The ruler is _ the________ .    The book is _ the _______ . </a:t>
            </a:r>
            <a:br>
              <a:rPr lang="en-US" sz="2800" dirty="0" smtClean="0"/>
            </a:br>
            <a:r>
              <a:rPr lang="en-US" sz="2800" dirty="0" smtClean="0"/>
              <a:t>The coffee is  _ the _______ .         The ball  _ the_______ .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xmlns="" val="3749284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ZSTREBON\AppData\Local\Microsoft\Windows\Temporary Internet Files\Content.IE5\ZH329S44\MC900237271[1].wmf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64904"/>
            <a:ext cx="3384376" cy="30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 descr="C:\Users\ZSTREBON\AppData\Local\Microsoft\Windows\Temporary Internet Files\Content.IE5\OLPJBJ3Z\MC900290924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1766"/>
          <a:stretch/>
        </p:blipFill>
        <p:spPr bwMode="auto">
          <a:xfrm>
            <a:off x="5868144" y="2852936"/>
            <a:ext cx="1692998" cy="130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8H513F4A\MC90043461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8779"/>
          <a:stretch/>
        </p:blipFill>
        <p:spPr bwMode="auto">
          <a:xfrm>
            <a:off x="4607737" y="2852936"/>
            <a:ext cx="1466850" cy="127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8H513F4A\MC90041255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 r="13327" b="-4431"/>
          <a:stretch/>
        </p:blipFill>
        <p:spPr bwMode="auto">
          <a:xfrm rot="5400000">
            <a:off x="1975348" y="2857655"/>
            <a:ext cx="448279" cy="53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ZH329S44\MC900428161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5" r="-1" b="31343"/>
          <a:stretch/>
        </p:blipFill>
        <p:spPr bwMode="auto">
          <a:xfrm>
            <a:off x="5471732" y="2083015"/>
            <a:ext cx="1607102" cy="116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532993" y="2852936"/>
            <a:ext cx="0" cy="6922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52085"/>
            <a:ext cx="2232025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52085"/>
            <a:ext cx="84772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47301" y="3123903"/>
            <a:ext cx="842581" cy="8425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3476" y="3051184"/>
            <a:ext cx="840771" cy="88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15617" y="692696"/>
            <a:ext cx="6840760" cy="1728192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err="1" smtClean="0"/>
              <a:t>Find</a:t>
            </a:r>
            <a:r>
              <a:rPr lang="cs-CZ" sz="2800" dirty="0" smtClean="0"/>
              <a:t> 3 </a:t>
            </a:r>
            <a:r>
              <a:rPr lang="cs-CZ" sz="2800" dirty="0" err="1" smtClean="0"/>
              <a:t>mistakes</a:t>
            </a:r>
            <a:r>
              <a:rPr lang="cs-CZ" sz="2800" dirty="0" smtClean="0"/>
              <a:t>.(Najdi 3 chyby)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7321450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ZSTREBON\AppData\Local\Microsoft\Windows\Temporary Internet Files\Content.IE5\ZH329S44\MC900237271[1].wmf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64904"/>
            <a:ext cx="3384376" cy="30924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1" name="Picture 3" descr="C:\Users\ZSTREBON\AppData\Local\Microsoft\Windows\Temporary Internet Files\Content.IE5\OLPJBJ3Z\MC900290924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1766"/>
          <a:stretch/>
        </p:blipFill>
        <p:spPr bwMode="auto">
          <a:xfrm>
            <a:off x="5868144" y="2852936"/>
            <a:ext cx="1692998" cy="1303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STREBON\AppData\Local\Microsoft\Windows\Temporary Internet Files\Content.IE5\8H513F4A\MC900434613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8779"/>
          <a:stretch/>
        </p:blipFill>
        <p:spPr bwMode="auto">
          <a:xfrm>
            <a:off x="4607737" y="2852936"/>
            <a:ext cx="1466850" cy="1279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STREBON\AppData\Local\Microsoft\Windows\Temporary Internet Files\Content.IE5\8H513F4A\MC900412556[1].wmf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-1" r="13327" b="-4431"/>
          <a:stretch/>
        </p:blipFill>
        <p:spPr bwMode="auto">
          <a:xfrm rot="3763862">
            <a:off x="5676099" y="3133226"/>
            <a:ext cx="672734" cy="804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ZSTREBON\AppData\Local\Microsoft\Windows\Temporary Internet Files\Content.IE5\ZH329S44\MC900428161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85" r="-1" b="31343"/>
          <a:stretch/>
        </p:blipFill>
        <p:spPr bwMode="auto">
          <a:xfrm>
            <a:off x="5471732" y="2083015"/>
            <a:ext cx="1607102" cy="1161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6532993" y="2852936"/>
            <a:ext cx="0" cy="692258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52085"/>
            <a:ext cx="2232025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52085"/>
            <a:ext cx="84772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75309" y="3020170"/>
            <a:ext cx="384175" cy="3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5652" y="2855990"/>
            <a:ext cx="4699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2232248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coffee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box?  </a:t>
            </a:r>
            <a:r>
              <a:rPr lang="cs-CZ" sz="2800" dirty="0" err="1" smtClean="0"/>
              <a:t>Yes</a:t>
            </a:r>
            <a:r>
              <a:rPr lang="cs-CZ" sz="2800" dirty="0" smtClean="0"/>
              <a:t>. - No.</a:t>
            </a:r>
            <a:br>
              <a:rPr lang="cs-CZ" sz="2800" dirty="0" smtClean="0"/>
            </a:b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monkey</a:t>
            </a:r>
            <a:r>
              <a:rPr lang="cs-CZ" sz="2800" dirty="0" smtClean="0"/>
              <a:t>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box?  </a:t>
            </a:r>
            <a:r>
              <a:rPr lang="cs-CZ" sz="2800" dirty="0" err="1" smtClean="0"/>
              <a:t>Yes</a:t>
            </a:r>
            <a:r>
              <a:rPr lang="cs-CZ" sz="2800" dirty="0" smtClean="0"/>
              <a:t>. - No.</a:t>
            </a:r>
            <a:br>
              <a:rPr lang="cs-CZ" sz="2800" dirty="0" smtClean="0"/>
            </a:b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banana</a:t>
            </a:r>
            <a:r>
              <a:rPr lang="cs-CZ" sz="2800" dirty="0" smtClean="0"/>
              <a:t> on </a:t>
            </a:r>
            <a:r>
              <a:rPr lang="cs-CZ" sz="2800" dirty="0" err="1" smtClean="0"/>
              <a:t>the</a:t>
            </a:r>
            <a:r>
              <a:rPr lang="cs-CZ" sz="2800" dirty="0" smtClean="0"/>
              <a:t> table? </a:t>
            </a:r>
            <a:r>
              <a:rPr lang="cs-CZ" sz="2800" dirty="0" err="1" smtClean="0"/>
              <a:t>Yes</a:t>
            </a:r>
            <a:r>
              <a:rPr lang="cs-CZ" sz="2800" dirty="0" smtClean="0"/>
              <a:t>. - No.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07474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12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78298"/>
          </a:xfrm>
        </p:spPr>
        <p:txBody>
          <a:bodyPr>
            <a:normAutofit/>
          </a:bodyPr>
          <a:lstStyle/>
          <a:p>
            <a:pPr algn="l">
              <a:lnSpc>
                <a:spcPct val="200000"/>
              </a:lnSpc>
            </a:pPr>
            <a:r>
              <a:rPr lang="cs-CZ" sz="1600" dirty="0" smtClean="0"/>
              <a:t>Zdroje:</a:t>
            </a:r>
            <a:br>
              <a:rPr lang="cs-CZ" sz="1600" dirty="0" smtClean="0"/>
            </a:br>
            <a:r>
              <a:rPr lang="cs-CZ" sz="1600" dirty="0" smtClean="0"/>
              <a:t>Archiv autora</a:t>
            </a:r>
            <a:br>
              <a:rPr lang="cs-CZ" sz="1600" dirty="0" smtClean="0"/>
            </a:br>
            <a:r>
              <a:rPr lang="cs-CZ" sz="1600" dirty="0" smtClean="0"/>
              <a:t>www.microsoft.office.com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324698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chimes.wav"/>
          </p:stSnd>
        </p:sndAc>
      </p:transition>
    </mc:Choice>
    <mc:Fallback>
      <p:transition spd="med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121</Words>
  <Application>Microsoft Office PowerPoint</Application>
  <PresentationFormat>Předvádění na obrazovce (4:3)</PresentationFormat>
  <Paragraphs>27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What can you see?(Co vidíš?)</vt:lpstr>
      <vt:lpstr>The apple is _ the_______ .  The monkey is _ the_______ . The ruler is _ the________ .    The book is _ the _______ .  The coffee is  _ the _______ .         The ball  _ the_______ . </vt:lpstr>
      <vt:lpstr>Find 3 mistakes.(Najdi 3 chyby)</vt:lpstr>
      <vt:lpstr>Is the coffee in the box?  Yes. - No. Is the monkey in the box?  Yes. - No. Is the banana on the table? Yes. - No.</vt:lpstr>
      <vt:lpstr>Zdroje: Archiv autora www.microsoft.office.com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Simona</cp:lastModifiedBy>
  <cp:revision>15</cp:revision>
  <dcterms:created xsi:type="dcterms:W3CDTF">2011-07-14T20:45:59Z</dcterms:created>
  <dcterms:modified xsi:type="dcterms:W3CDTF">2012-06-26T21:27:23Z</dcterms:modified>
</cp:coreProperties>
</file>