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A71D47-0069-4C3C-B9DB-3776268BD187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E39243D-87A7-4C11-9C36-7BDF65D48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ntropie" TargetMode="External"/><Relationship Id="rId2" Type="http://schemas.openxmlformats.org/officeDocument/2006/relationships/hyperlink" Target="http://www.tzb-info.cz/925-co-to-je-entropi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eb.sks.cz/users/ku/ZIZ/inform1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7148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09796012"/>
              </p:ext>
            </p:extLst>
          </p:nvPr>
        </p:nvGraphicFramePr>
        <p:xfrm>
          <a:off x="2214546" y="2357430"/>
          <a:ext cx="5813425" cy="282096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SOŠ a SOU Hustopeče, Masarykovo nám. 1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Ing. Miriam Sedláčková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Teorie informace - úvod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Teorie informace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Informační a komunikační technologie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má k dispozici vlastní PC s Internetem. Učitel využívá projektor.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je schopen definovat informaci a rozlišit mezi informací a sdělením. Je schopen určit základní typy informací podle druhu přenosu.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246861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Teorie informace - úvod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Vypracovala: Ing. Miriam Sedláčková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informace?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Když uslyšíme nějakou větu, lehce poznáme, zda nás její obsah zajímá či nikoliv. </a:t>
            </a:r>
            <a:r>
              <a:rPr lang="cs-CZ" b="1" dirty="0"/>
              <a:t>Zajímá nás tehdy, jestliže na jeho základě můžeme učinit nějaké rozhodnutí</a:t>
            </a:r>
            <a:r>
              <a:rPr lang="cs-CZ" dirty="0"/>
              <a:t> nebo získat nějaký údaj, který je pro nás důležitý.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dirty="0"/>
              <a:t>Jinými slovy: </a:t>
            </a:r>
            <a:r>
              <a:rPr lang="cs-CZ" b="1" dirty="0"/>
              <a:t>důležité je pro nás takové sdělení, které nám přináší určitou hodnotu. </a:t>
            </a:r>
            <a:r>
              <a:rPr lang="cs-CZ" dirty="0"/>
              <a:t>O takovém sdělení mluvíme jako o</a:t>
            </a:r>
            <a:r>
              <a:rPr lang="cs-CZ" b="1" i="1" dirty="0"/>
              <a:t> informaci</a:t>
            </a:r>
            <a:r>
              <a:rPr lang="cs-CZ" dirty="0"/>
              <a:t>. Vědecky můžeme říci, že informace snižuje </a:t>
            </a:r>
            <a:r>
              <a:rPr lang="cs-CZ" b="1" i="1" dirty="0"/>
              <a:t>entropii</a:t>
            </a:r>
            <a:r>
              <a:rPr lang="cs-CZ" dirty="0"/>
              <a:t> – neuspořádanost.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poznáme informaci?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Předchozí snímek nikoho z vás nijak nezaujal. Pokud bych ale pravdivě uvedla, že definice informace je součástí maturitních otázek, určitě by většina z vás měla snahu si definici alespoň přečíst. </a:t>
            </a:r>
          </a:p>
          <a:p>
            <a:pPr marL="0" indent="0">
              <a:buNone/>
            </a:pPr>
            <a:r>
              <a:rPr lang="cs-CZ" b="1" dirty="0" smtClean="0"/>
              <a:t>Prosté sdělení by se proměnilo v informaci, </a:t>
            </a:r>
            <a:r>
              <a:rPr lang="cs-CZ" dirty="0" smtClean="0"/>
              <a:t>a to informaci poměrně důležitou.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b="1" dirty="0" smtClean="0"/>
              <a:t>samotné sdělení, že látka je součástí maturitního testu, je informací. </a:t>
            </a:r>
            <a:r>
              <a:rPr lang="cs-CZ" dirty="0" smtClean="0"/>
              <a:t>Takže znovu: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informace?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Když uslyšíme nějakou větu, lehce poznáme, zda nás její obsah zajímá či nikoliv. </a:t>
            </a:r>
            <a:r>
              <a:rPr lang="cs-CZ" b="1" dirty="0"/>
              <a:t>Zajímá nás tehdy, jestliže na jeho základě můžeme učinit nějaké rozhodnutí </a:t>
            </a:r>
            <a:r>
              <a:rPr lang="cs-CZ" dirty="0"/>
              <a:t>nebo získat nějaký údaj, který je pro nás důležitý.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dirty="0"/>
              <a:t>Jinými slovy: </a:t>
            </a:r>
            <a:r>
              <a:rPr lang="cs-CZ" b="1" dirty="0"/>
              <a:t>důležité je pro nás takové sdělení, které nám přináší určitou hodnotu. </a:t>
            </a:r>
            <a:r>
              <a:rPr lang="cs-CZ" dirty="0"/>
              <a:t>O takovém sdělení mluvíme jako o</a:t>
            </a:r>
            <a:r>
              <a:rPr lang="cs-CZ" b="1" i="1" dirty="0"/>
              <a:t> informaci</a:t>
            </a:r>
            <a:r>
              <a:rPr lang="cs-CZ" dirty="0"/>
              <a:t>. Vědecky můžeme říci, že informace snižuje </a:t>
            </a:r>
            <a:r>
              <a:rPr lang="cs-CZ" b="1" i="1" dirty="0"/>
              <a:t>entropii</a:t>
            </a:r>
            <a:r>
              <a:rPr lang="cs-CZ" dirty="0"/>
              <a:t> – neuspořádanost.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jak se přenáší?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55588" indent="-255588">
              <a:buNone/>
            </a:pPr>
            <a:r>
              <a:rPr lang="cs-CZ" dirty="0" smtClean="0"/>
              <a:t>Podobně, jako například chřipka. </a:t>
            </a:r>
          </a:p>
          <a:p>
            <a:pPr marL="0" indent="0">
              <a:buNone/>
            </a:pPr>
            <a:r>
              <a:rPr lang="cs-CZ" dirty="0" smtClean="0"/>
              <a:t>U chřipky je vysílačem nakažený člověk, příjemce libovolný zdravý člověk v jeho okolí a přenosové médium vzduch.</a:t>
            </a:r>
          </a:p>
          <a:p>
            <a:pPr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Přenos informace </a:t>
            </a:r>
            <a:r>
              <a:rPr lang="cs-CZ" dirty="0" smtClean="0"/>
              <a:t>má nejméně </a:t>
            </a:r>
            <a:r>
              <a:rPr lang="cs-CZ" b="1" dirty="0" smtClean="0"/>
              <a:t>dvě strany</a:t>
            </a:r>
            <a:r>
              <a:rPr lang="cs-CZ" dirty="0" smtClean="0"/>
              <a:t>: </a:t>
            </a:r>
            <a:r>
              <a:rPr lang="cs-CZ" b="1" dirty="0" smtClean="0"/>
              <a:t>vysílač</a:t>
            </a:r>
            <a:r>
              <a:rPr lang="cs-CZ" dirty="0" smtClean="0"/>
              <a:t>, který informaci „vypouští“ a </a:t>
            </a:r>
            <a:r>
              <a:rPr lang="cs-CZ" b="1" dirty="0" smtClean="0"/>
              <a:t>přijímač</a:t>
            </a:r>
            <a:r>
              <a:rPr lang="cs-CZ" dirty="0" smtClean="0"/>
              <a:t>, který ji přijímá a vyhodnocuje.</a:t>
            </a:r>
          </a:p>
          <a:p>
            <a:pPr marL="0" indent="0">
              <a:buNone/>
            </a:pPr>
            <a:r>
              <a:rPr lang="cs-CZ" dirty="0" smtClean="0"/>
              <a:t>Mezi nimi se nachází </a:t>
            </a:r>
            <a:r>
              <a:rPr lang="cs-CZ" b="1" dirty="0" smtClean="0"/>
              <a:t>přenosové</a:t>
            </a:r>
            <a:r>
              <a:rPr lang="cs-CZ" dirty="0" smtClean="0"/>
              <a:t> informační </a:t>
            </a:r>
            <a:r>
              <a:rPr lang="cs-CZ" b="1" dirty="0" smtClean="0"/>
              <a:t>médium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teď praxe: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i="1" dirty="0" smtClean="0"/>
              <a:t>Řeknu-li „Na ulici je zelený pes“, většina žáků se podívá směrem k oknu, a to přesto, že zelený pes tam téměř jistě není a je jim známo, že z učebny na ulici nevidí. </a:t>
            </a:r>
          </a:p>
          <a:p>
            <a:pPr marL="0" indent="0">
              <a:buNone/>
            </a:pPr>
            <a:r>
              <a:rPr lang="cs-CZ" b="1" dirty="0" smtClean="0"/>
              <a:t>Z hlediska teorie informace jsem já vysílač</a:t>
            </a:r>
            <a:r>
              <a:rPr lang="cs-CZ" dirty="0" smtClean="0"/>
              <a:t>, který podal konkrétní informaci, </a:t>
            </a:r>
            <a:r>
              <a:rPr lang="cs-CZ" b="1" dirty="0" smtClean="0"/>
              <a:t>studenti přijímače</a:t>
            </a:r>
            <a:r>
              <a:rPr lang="cs-CZ" dirty="0" smtClean="0"/>
              <a:t>, které ji vyhodnotily (jako vítané oživení jinak nudné hodiny) a </a:t>
            </a:r>
            <a:r>
              <a:rPr lang="cs-CZ" b="1" dirty="0" smtClean="0"/>
              <a:t>přenosové médium je vzduch </a:t>
            </a:r>
            <a:r>
              <a:rPr lang="cs-CZ" dirty="0" smtClean="0"/>
              <a:t>– přesněji – zvukové vlny, šířené vzduchem. Ve vakuu bych musela psa nejspíš nakreslit</a:t>
            </a:r>
            <a:r>
              <a:rPr lang="cs-CZ" dirty="0" smtClean="0"/>
              <a:t>. A připojit šipku směrem k oknu.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Prémiová otázka: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b="1" dirty="0"/>
              <a:t>Když nahlas přečtete větu „Kočka leze dírou, pes oknem“, bude typ informace pro vašeho souseda:</a:t>
            </a:r>
            <a:endParaRPr lang="cs-CZ" dirty="0"/>
          </a:p>
          <a:p>
            <a:pPr lvl="1">
              <a:buNone/>
            </a:pPr>
            <a:r>
              <a:rPr lang="cs-CZ" b="1" dirty="0" smtClean="0"/>
              <a:t>a) Zvukový</a:t>
            </a:r>
            <a:endParaRPr lang="cs-CZ" b="1" dirty="0"/>
          </a:p>
          <a:p>
            <a:pPr lvl="1">
              <a:buNone/>
            </a:pPr>
            <a:r>
              <a:rPr lang="cs-CZ" b="1" dirty="0" smtClean="0"/>
              <a:t>b) Grafický</a:t>
            </a:r>
            <a:endParaRPr lang="cs-CZ" b="1" dirty="0"/>
          </a:p>
          <a:p>
            <a:pPr lvl="1">
              <a:buNone/>
            </a:pPr>
            <a:r>
              <a:rPr lang="cs-CZ" b="1" dirty="0" smtClean="0"/>
              <a:t>c) Textový</a:t>
            </a:r>
            <a:endParaRPr lang="cs-CZ" b="1" dirty="0"/>
          </a:p>
          <a:p>
            <a:pPr lvl="1">
              <a:buNone/>
            </a:pPr>
            <a:r>
              <a:rPr lang="cs-CZ" b="1" dirty="0" smtClean="0"/>
              <a:t>d) Elektronický</a:t>
            </a:r>
            <a:endParaRPr lang="cs-CZ" b="1" dirty="0"/>
          </a:p>
          <a:p>
            <a:pPr lvl="0"/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druhy informací známe?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Samostatná práce – na list papíru vypracujte následující otázky: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Vyhledejte a vyjmenujte druhy informací podle typu přenosu.</a:t>
            </a:r>
          </a:p>
          <a:p>
            <a:r>
              <a:rPr lang="cs-CZ" dirty="0" smtClean="0"/>
              <a:t>U každého druhu uveďte alespoň jeden konkrétní příklad.</a:t>
            </a:r>
          </a:p>
          <a:p>
            <a:r>
              <a:rPr lang="cs-CZ" dirty="0" smtClean="0"/>
              <a:t>Pokuste se určit podmínky, které musí splňovat vysílač a přijímač, popřípadě přenosové médium k tomu aby se informace dostala na </a:t>
            </a:r>
            <a:r>
              <a:rPr lang="cs-CZ" smtClean="0"/>
              <a:t>místo určení.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ke studiu: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tzb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info.cz</a:t>
            </a:r>
            <a:r>
              <a:rPr lang="cs-CZ" dirty="0" smtClean="0">
                <a:hlinkClick r:id="rId2"/>
              </a:rPr>
              <a:t>/925-co-to-je-entropie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http://cs.wikipedia.org/wiki/Entropie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http://web.</a:t>
            </a:r>
            <a:r>
              <a:rPr lang="cs-CZ" dirty="0" err="1" smtClean="0">
                <a:hlinkClick r:id="rId4"/>
              </a:rPr>
              <a:t>sks.cz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users</a:t>
            </a:r>
            <a:r>
              <a:rPr lang="cs-CZ" dirty="0" smtClean="0">
                <a:hlinkClick r:id="rId4"/>
              </a:rPr>
              <a:t>/ku/ZIZ/inform1.htm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Tytéž zdroje byly využity i ke zpracování </a:t>
            </a:r>
            <a:r>
              <a:rPr lang="cs-CZ" dirty="0" smtClean="0"/>
              <a:t>předchozího textu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</TotalTime>
  <Words>517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Snímek 1</vt:lpstr>
      <vt:lpstr>Teorie informace - úvod</vt:lpstr>
      <vt:lpstr>Co je to informace?</vt:lpstr>
      <vt:lpstr>Jak poznáme informaci?</vt:lpstr>
      <vt:lpstr>Co je to informace?</vt:lpstr>
      <vt:lpstr>A jak se přenáší?</vt:lpstr>
      <vt:lpstr>A teď praxe:</vt:lpstr>
      <vt:lpstr>Prémiová otázka:</vt:lpstr>
      <vt:lpstr>Jaké druhy informací známe?</vt:lpstr>
      <vt:lpstr>Zdroje ke studiu:</vt:lpstr>
    </vt:vector>
  </TitlesOfParts>
  <Company>SOU Hustopece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Teorie informace - úvod</dc:title>
  <dc:creator>kabinet31</dc:creator>
  <cp:lastModifiedBy>SOŠ a SOU Hustopeče</cp:lastModifiedBy>
  <cp:revision>7</cp:revision>
  <dcterms:created xsi:type="dcterms:W3CDTF">2012-06-12T10:07:09Z</dcterms:created>
  <dcterms:modified xsi:type="dcterms:W3CDTF">2012-06-12T11:15:21Z</dcterms:modified>
</cp:coreProperties>
</file>