
<file path=[Content_Types].xml><?xml version="1.0" encoding="utf-8"?>
<Types xmlns="http://schemas.openxmlformats.org/package/2006/content-types">
  <Default Extension="png" ContentType="image/pn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4" r:id="rId1"/>
    <p:sldMasterId id="2147483912" r:id="rId2"/>
    <p:sldMasterId id="2147483936" r:id="rId3"/>
  </p:sldMasterIdLst>
  <p:notesMasterIdLst>
    <p:notesMasterId r:id="rId13"/>
  </p:notesMasterIdLst>
  <p:handoutMasterIdLst>
    <p:handoutMasterId r:id="rId14"/>
  </p:handoutMasterIdLst>
  <p:sldIdLst>
    <p:sldId id="271" r:id="rId4"/>
    <p:sldId id="256" r:id="rId5"/>
    <p:sldId id="261" r:id="rId6"/>
    <p:sldId id="268" r:id="rId7"/>
    <p:sldId id="265" r:id="rId8"/>
    <p:sldId id="266" r:id="rId9"/>
    <p:sldId id="267" r:id="rId10"/>
    <p:sldId id="269" r:id="rId11"/>
    <p:sldId id="25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presProps" Target="presProp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A9A7483-2904-4A0F-8071-77D5C4D3A212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7E1DEED-3BBA-4F12-B9D8-8F446CE710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5370329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81CEF1E-2763-460B-89F9-7816A0C11B4E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3D0948B-0A28-41DE-9A4B-F72D864E86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0783344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931571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93157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A7EF0-A1B6-410E-A5B0-4949E9FE85C9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D82F18-3FDA-4552-B75C-6F1E972B67B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A7EF0-A1B6-410E-A5B0-4949E9FE85C9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D82F18-3FDA-4552-B75C-6F1E972B67B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A7EF0-A1B6-410E-A5B0-4949E9FE85C9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D82F18-3FDA-4552-B75C-6F1E972B67B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A7EF0-A1B6-410E-A5B0-4949E9FE85C9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D82F18-3FDA-4552-B75C-6F1E972B67B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A7EF0-A1B6-410E-A5B0-4949E9FE85C9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D82F18-3FDA-4552-B75C-6F1E972B67B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A7EF0-A1B6-410E-A5B0-4949E9FE85C9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D82F18-3FDA-4552-B75C-6F1E972B67B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A7EF0-A1B6-410E-A5B0-4949E9FE85C9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D82F18-3FDA-4552-B75C-6F1E972B67B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A7EF0-A1B6-410E-A5B0-4949E9FE85C9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D82F18-3FDA-4552-B75C-6F1E972B67B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A7EF0-A1B6-410E-A5B0-4949E9FE85C9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D82F18-3FDA-4552-B75C-6F1E972B67B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A7EF0-A1B6-410E-A5B0-4949E9FE85C9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D82F18-3FDA-4552-B75C-6F1E972B67B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A7EF0-A1B6-410E-A5B0-4949E9FE85C9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D82F18-3FDA-4552-B75C-6F1E972B67B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A7EF0-A1B6-410E-A5B0-4949E9FE85C9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D82F18-3FDA-4552-B75C-6F1E972B67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698292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A7EF0-A1B6-410E-A5B0-4949E9FE85C9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D82F18-3FDA-4552-B75C-6F1E972B67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478266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A7EF0-A1B6-410E-A5B0-4949E9FE85C9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D82F18-3FDA-4552-B75C-6F1E972B67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55779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A7EF0-A1B6-410E-A5B0-4949E9FE85C9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D82F18-3FDA-4552-B75C-6F1E972B67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15578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A7EF0-A1B6-410E-A5B0-4949E9FE85C9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D82F18-3FDA-4552-B75C-6F1E972B67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587870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A7EF0-A1B6-410E-A5B0-4949E9FE85C9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D82F18-3FDA-4552-B75C-6F1E972B67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082345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A7EF0-A1B6-410E-A5B0-4949E9FE85C9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D82F18-3FDA-4552-B75C-6F1E972B67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62028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A7EF0-A1B6-410E-A5B0-4949E9FE85C9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D82F18-3FDA-4552-B75C-6F1E972B67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345091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A7EF0-A1B6-410E-A5B0-4949E9FE85C9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D82F18-3FDA-4552-B75C-6F1E972B67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520580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A7EF0-A1B6-410E-A5B0-4949E9FE85C9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D82F18-3FDA-4552-B75C-6F1E972B67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694579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A7EF0-A1B6-410E-A5B0-4949E9FE85C9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D82F18-3FDA-4552-B75C-6F1E972B67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604322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A7EF0-A1B6-410E-A5B0-4949E9FE85C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D82F18-3FDA-4552-B75C-6F1E972B67B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458764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A7EF0-A1B6-410E-A5B0-4949E9FE85C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D82F18-3FDA-4552-B75C-6F1E972B67B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4802287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A7EF0-A1B6-410E-A5B0-4949E9FE85C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D82F18-3FDA-4552-B75C-6F1E972B67B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285652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A7EF0-A1B6-410E-A5B0-4949E9FE85C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D82F18-3FDA-4552-B75C-6F1E972B67B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2042981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A7EF0-A1B6-410E-A5B0-4949E9FE85C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D82F18-3FDA-4552-B75C-6F1E972B67B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6413165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A7EF0-A1B6-410E-A5B0-4949E9FE85C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D82F18-3FDA-4552-B75C-6F1E972B67B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268319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A7EF0-A1B6-410E-A5B0-4949E9FE85C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D82F18-3FDA-4552-B75C-6F1E972B67B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729341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A7EF0-A1B6-410E-A5B0-4949E9FE85C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D82F18-3FDA-4552-B75C-6F1E972B67B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8316099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A7EF0-A1B6-410E-A5B0-4949E9FE85C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D82F18-3FDA-4552-B75C-6F1E972B67B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113863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A7EF0-A1B6-410E-A5B0-4949E9FE85C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D82F18-3FDA-4552-B75C-6F1E972B67B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645460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A7EF0-A1B6-410E-A5B0-4949E9FE85C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D82F18-3FDA-4552-B75C-6F1E972B67B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14838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85A7EF0-A1B6-410E-A5B0-4949E9FE85C9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1D82F18-3FDA-4552-B75C-6F1E972B67B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65" r:id="rId1"/>
    <p:sldLayoutId id="2147483866" r:id="rId2"/>
    <p:sldLayoutId id="2147483867" r:id="rId3"/>
    <p:sldLayoutId id="2147483868" r:id="rId4"/>
    <p:sldLayoutId id="2147483869" r:id="rId5"/>
    <p:sldLayoutId id="2147483870" r:id="rId6"/>
    <p:sldLayoutId id="2147483871" r:id="rId7"/>
    <p:sldLayoutId id="2147483872" r:id="rId8"/>
    <p:sldLayoutId id="2147483873" r:id="rId9"/>
    <p:sldLayoutId id="2147483874" r:id="rId10"/>
    <p:sldLayoutId id="2147483875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5A7EF0-A1B6-410E-A5B0-4949E9FE85C9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D82F18-3FDA-4552-B75C-6F1E972B67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57828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13" r:id="rId1"/>
    <p:sldLayoutId id="2147483914" r:id="rId2"/>
    <p:sldLayoutId id="2147483915" r:id="rId3"/>
    <p:sldLayoutId id="2147483916" r:id="rId4"/>
    <p:sldLayoutId id="2147483917" r:id="rId5"/>
    <p:sldLayoutId id="2147483918" r:id="rId6"/>
    <p:sldLayoutId id="2147483919" r:id="rId7"/>
    <p:sldLayoutId id="2147483920" r:id="rId8"/>
    <p:sldLayoutId id="2147483921" r:id="rId9"/>
    <p:sldLayoutId id="2147483922" r:id="rId10"/>
    <p:sldLayoutId id="214748392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5A7EF0-A1B6-410E-A5B0-4949E9FE85C9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D82F18-3FDA-4552-B75C-6F1E972B67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95497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37" r:id="rId1"/>
    <p:sldLayoutId id="2147483938" r:id="rId2"/>
    <p:sldLayoutId id="2147483939" r:id="rId3"/>
    <p:sldLayoutId id="2147483940" r:id="rId4"/>
    <p:sldLayoutId id="2147483941" r:id="rId5"/>
    <p:sldLayoutId id="2147483942" r:id="rId6"/>
    <p:sldLayoutId id="2147483943" r:id="rId7"/>
    <p:sldLayoutId id="2147483944" r:id="rId8"/>
    <p:sldLayoutId id="2147483945" r:id="rId9"/>
    <p:sldLayoutId id="2147483946" r:id="rId10"/>
    <p:sldLayoutId id="214748394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://openclipart.org/people/Gerald_G/Gerald_G_Cartoon_Cat_Walking.svg" TargetMode="External"/><Relationship Id="rId3" Type="http://schemas.openxmlformats.org/officeDocument/2006/relationships/hyperlink" Target="http://openclipart.org/people/Gerald_G/Gerald_G_Cartoon_Cat_Sitting.svg" TargetMode="External"/><Relationship Id="rId7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openclipart.org/people/Gerald_G/Gerald_G_Cartoon_Cat_Sleeping.svg" TargetMode="External"/><Relationship Id="rId11" Type="http://schemas.openxmlformats.org/officeDocument/2006/relationships/audio" Target="../media/audio1.wav"/><Relationship Id="rId5" Type="http://schemas.openxmlformats.org/officeDocument/2006/relationships/image" Target="../media/image2.wmf"/><Relationship Id="rId4" Type="http://schemas.openxmlformats.org/officeDocument/2006/relationships/image" Target="../media/image1.png"/><Relationship Id="rId9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://openclipart.org/people/johnny_automatic/johnny_automatic_dog_front_view.svg" TargetMode="External"/><Relationship Id="rId3" Type="http://schemas.openxmlformats.org/officeDocument/2006/relationships/hyperlink" Target="http://openclipart.org/people/johnny_automatic/johnny_automatic_dog_side_view.svg" TargetMode="External"/><Relationship Id="rId7" Type="http://schemas.openxmlformats.org/officeDocument/2006/relationships/image" Target="../media/image7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openclipart.org/people/johnny_automatic/johnny_automatic_dog_from_other_side.svg" TargetMode="External"/><Relationship Id="rId11" Type="http://schemas.openxmlformats.org/officeDocument/2006/relationships/audio" Target="../media/audio1.wav"/><Relationship Id="rId5" Type="http://schemas.openxmlformats.org/officeDocument/2006/relationships/image" Target="../media/image6.wmf"/><Relationship Id="rId4" Type="http://schemas.openxmlformats.org/officeDocument/2006/relationships/image" Target="../media/image5.png"/><Relationship Id="rId9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openclipart.org/people/papapishu/papapishu_Baby_boy_sitting.svg" TargetMode="External"/><Relationship Id="rId7" Type="http://schemas.openxmlformats.org/officeDocument/2006/relationships/image" Target="../media/image1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openclipart.org/people/papapishu/papapishu_Baby_boy_crawling.svg" TargetMode="External"/><Relationship Id="rId5" Type="http://schemas.openxmlformats.org/officeDocument/2006/relationships/image" Target="../media/image10.wmf"/><Relationship Id="rId4" Type="http://schemas.openxmlformats.org/officeDocument/2006/relationships/image" Target="../media/image9.png"/><Relationship Id="rId9" Type="http://schemas.openxmlformats.org/officeDocument/2006/relationships/audio" Target="../media/audio1.wav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microsoft.com/office/2007/relationships/hdphoto" Target="../media/hdphoto1.wdp"/><Relationship Id="rId11" Type="http://schemas.openxmlformats.org/officeDocument/2006/relationships/audio" Target="../media/audio1.wav"/><Relationship Id="rId5" Type="http://schemas.openxmlformats.org/officeDocument/2006/relationships/image" Target="../media/image13.png"/><Relationship Id="rId4" Type="http://schemas.openxmlformats.org/officeDocument/2006/relationships/hyperlink" Target="http://openclipart.org/people/valessiobrito/valessiobrito_wooden_chair.svg" TargetMode="Externa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openclipart.org/people/sheikh_tuhin/sheikh_tuhin_table-lamp.svg" TargetMode="External"/><Relationship Id="rId13" Type="http://schemas.openxmlformats.org/officeDocument/2006/relationships/image" Target="../media/image18.png"/><Relationship Id="rId18" Type="http://schemas.openxmlformats.org/officeDocument/2006/relationships/hyperlink" Target="http://openclipart.org/people/adam_lowe/adam_lowe_Branches_Flowers_Birds.svg" TargetMode="External"/><Relationship Id="rId3" Type="http://schemas.openxmlformats.org/officeDocument/2006/relationships/audio" Target="../media/audio1.wav"/><Relationship Id="rId21" Type="http://schemas.openxmlformats.org/officeDocument/2006/relationships/image" Target="../media/image21.png"/><Relationship Id="rId7" Type="http://schemas.openxmlformats.org/officeDocument/2006/relationships/image" Target="../media/image15.png"/><Relationship Id="rId12" Type="http://schemas.openxmlformats.org/officeDocument/2006/relationships/hyperlink" Target="http://openclipart.org/people/johnny_automatic/johnny_automatic_big_earred_dog.svg" TargetMode="External"/><Relationship Id="rId17" Type="http://schemas.openxmlformats.org/officeDocument/2006/relationships/image" Target="../media/image3.png"/><Relationship Id="rId2" Type="http://schemas.openxmlformats.org/officeDocument/2006/relationships/slideLayout" Target="../slideLayouts/slideLayout7.xml"/><Relationship Id="rId16" Type="http://schemas.openxmlformats.org/officeDocument/2006/relationships/hyperlink" Target="http://openclipart.org/people/Gerald_G/Gerald_G_Cartoon_Cat_Sleeping.svg" TargetMode="External"/><Relationship Id="rId20" Type="http://schemas.openxmlformats.org/officeDocument/2006/relationships/hyperlink" Target="http://openclipart.org/people/RobGTX/RobGTX_Cardinal.svg" TargetMode="External"/><Relationship Id="rId1" Type="http://schemas.openxmlformats.org/officeDocument/2006/relationships/themeOverride" Target="../theme/themeOverride1.xml"/><Relationship Id="rId6" Type="http://schemas.openxmlformats.org/officeDocument/2006/relationships/hyperlink" Target="http://openclipart.org/people/Rfc1394/Rfc1394_Endtable_1.svg" TargetMode="External"/><Relationship Id="rId11" Type="http://schemas.openxmlformats.org/officeDocument/2006/relationships/image" Target="../media/image17.png"/><Relationship Id="rId5" Type="http://schemas.openxmlformats.org/officeDocument/2006/relationships/image" Target="../media/image14.png"/><Relationship Id="rId15" Type="http://schemas.openxmlformats.org/officeDocument/2006/relationships/image" Target="../media/image19.png"/><Relationship Id="rId23" Type="http://schemas.openxmlformats.org/officeDocument/2006/relationships/audio" Target="../media/audio1.wav"/><Relationship Id="rId10" Type="http://schemas.openxmlformats.org/officeDocument/2006/relationships/hyperlink" Target="http://openclipart.org/people/rg1024/sofa_tandem.svg" TargetMode="External"/><Relationship Id="rId19" Type="http://schemas.openxmlformats.org/officeDocument/2006/relationships/image" Target="../media/image20.png"/><Relationship Id="rId4" Type="http://schemas.openxmlformats.org/officeDocument/2006/relationships/hyperlink" Target="http://openclipart.org/people/10binary/RobGTX_Cardinal-remix-1-plain.svg" TargetMode="External"/><Relationship Id="rId9" Type="http://schemas.openxmlformats.org/officeDocument/2006/relationships/image" Target="../media/image16.png"/><Relationship Id="rId14" Type="http://schemas.openxmlformats.org/officeDocument/2006/relationships/hyperlink" Target="http://openclipart.org/people/Gerald_G/Gerald_G_Woman_Reading.svg" TargetMode="External"/><Relationship Id="rId22" Type="http://schemas.microsoft.com/office/2007/relationships/hdphoto" Target="../media/hdphoto2.wdp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file:///C:\Users\pc\Desktop\Ding%20dang%20dong.mp3" TargetMode="External"/><Relationship Id="rId1" Type="http://schemas.microsoft.com/office/2007/relationships/media" Target="file:///C:\Users\pc\Desktop\Ding%20dang%20dong.mp3" TargetMode="Externa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hyperlink" Target="http://openclipart.org/people/Merlin2525/1295991433.svg" TargetMode="Externa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openclipart.org/people/papapishu/papapishu_Baby_boy_crawling.svg" TargetMode="External"/><Relationship Id="rId13" Type="http://schemas.openxmlformats.org/officeDocument/2006/relationships/hyperlink" Target="http://openclipart.org/people/johnny_automatic/johnny_automatic_dog_front_view.svg" TargetMode="External"/><Relationship Id="rId18" Type="http://schemas.openxmlformats.org/officeDocument/2006/relationships/hyperlink" Target="http://openclipart.org/people/Merlin2525/1295991433.svg" TargetMode="External"/><Relationship Id="rId3" Type="http://schemas.openxmlformats.org/officeDocument/2006/relationships/hyperlink" Target="http://openclipart.org/people/valessiobrito/valessiobrito_wooden_chair.svg" TargetMode="External"/><Relationship Id="rId7" Type="http://schemas.openxmlformats.org/officeDocument/2006/relationships/hyperlink" Target="http://openclipart.org/people/papapishu/papapishu_Baby_boy_sitting.svg" TargetMode="External"/><Relationship Id="rId12" Type="http://schemas.openxmlformats.org/officeDocument/2006/relationships/hyperlink" Target="http://openclipart.org/people/johnny_automatic/johnny_automatic_dog_side_view.svg" TargetMode="External"/><Relationship Id="rId17" Type="http://schemas.openxmlformats.org/officeDocument/2006/relationships/hyperlink" Target="http://openclipart.org/people/adam_lowe/adam_lowe_Branches_Flowers_Birds.svg" TargetMode="External"/><Relationship Id="rId2" Type="http://schemas.openxmlformats.org/officeDocument/2006/relationships/hyperlink" Target="http://openclipart.org/people/sheikh_tuhin/sheikh_tuhin_table-lamp.svg" TargetMode="External"/><Relationship Id="rId16" Type="http://schemas.openxmlformats.org/officeDocument/2006/relationships/hyperlink" Target="http://openclipart.org/people/RobGTX/RobGTX_Cardinal.svg" TargetMode="External"/><Relationship Id="rId1" Type="http://schemas.openxmlformats.org/officeDocument/2006/relationships/slideLayout" Target="../slideLayouts/slideLayout17.xml"/><Relationship Id="rId6" Type="http://schemas.openxmlformats.org/officeDocument/2006/relationships/hyperlink" Target="http://openclipart.org/people/Gerald_G/Gerald_G_Cartoon_Cat_Walking.svg" TargetMode="External"/><Relationship Id="rId11" Type="http://schemas.openxmlformats.org/officeDocument/2006/relationships/hyperlink" Target="http://openclipart.org/people/Gerald_G/Gerald_G_Woman_Reading.svg" TargetMode="External"/><Relationship Id="rId5" Type="http://schemas.openxmlformats.org/officeDocument/2006/relationships/hyperlink" Target="http://openclipart.org/people/Gerald_G/Gerald_G_Cartoon_Cat_Sitting.svg" TargetMode="External"/><Relationship Id="rId15" Type="http://schemas.openxmlformats.org/officeDocument/2006/relationships/hyperlink" Target="http://openclipart.org/people/rg1024/sofa_tandem.svg" TargetMode="External"/><Relationship Id="rId10" Type="http://schemas.openxmlformats.org/officeDocument/2006/relationships/hyperlink" Target="http://openclipart.org/people/Rfc1394/Rfc1394_Endtable_1.svg" TargetMode="External"/><Relationship Id="rId19" Type="http://schemas.openxmlformats.org/officeDocument/2006/relationships/hyperlink" Target="http://office.microsoft.com/" TargetMode="External"/><Relationship Id="rId4" Type="http://schemas.openxmlformats.org/officeDocument/2006/relationships/hyperlink" Target="http://openclipart.org/people/Gerald_G/Gerald_G_Cartoon_Cat_Sleeping.svg" TargetMode="External"/><Relationship Id="rId9" Type="http://schemas.openxmlformats.org/officeDocument/2006/relationships/hyperlink" Target="http://openclipart.org/people/johnny_automatic/johnny_automatic_big_earred_dog.svg" TargetMode="External"/><Relationship Id="rId14" Type="http://schemas.openxmlformats.org/officeDocument/2006/relationships/hyperlink" Target="http://openclipart.org/people/johnny_automatic/johnny_automatic_dog_from_other_side.sv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5859" y="2759162"/>
            <a:ext cx="86409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    Střední škola, Základní škola a Mateřská škola, Karviná, příspěvková organizace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61954" y="3270415"/>
            <a:ext cx="2806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/>
              <a:t> </a:t>
            </a:r>
            <a:r>
              <a:rPr lang="cs-CZ" dirty="0" smtClean="0"/>
              <a:t>           Mgr. Jana </a:t>
            </a:r>
            <a:r>
              <a:rPr lang="cs-CZ" dirty="0" err="1" smtClean="0"/>
              <a:t>Karkošková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86334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331640" y="2492896"/>
            <a:ext cx="6512511" cy="2016224"/>
          </a:xfrm>
        </p:spPr>
        <p:txBody>
          <a:bodyPr>
            <a:normAutofit/>
          </a:bodyPr>
          <a:lstStyle/>
          <a:p>
            <a:r>
              <a:rPr lang="cs-CZ" dirty="0" smtClean="0"/>
              <a:t>Kde se nachází?</a:t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sz="1800" dirty="0"/>
              <a:t>U</a:t>
            </a:r>
            <a:r>
              <a:rPr lang="cs-CZ" sz="1800" dirty="0" smtClean="0"/>
              <a:t>vědomění si pojmů  </a:t>
            </a:r>
            <a:br>
              <a:rPr lang="cs-CZ" sz="1800" dirty="0" smtClean="0"/>
            </a:br>
            <a:r>
              <a:rPr lang="pl-PL" sz="1800" dirty="0"/>
              <a:t>nad, pod, před, za, vedle, nahoře, dole.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4206300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15" descr="Cartoon Cat Sitting by Gerald_G - Uploaded by 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3382" y="3284984"/>
            <a:ext cx="1805760" cy="205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C:\Users\pc\AppData\Local\Microsoft\Windows\Temporary Internet Files\Content.IE5\UIFOX6ZY\MC900354011[1].wmf"/>
          <p:cNvPicPr>
            <a:picLocks noChangeAspect="1" noChangeArrowheads="1"/>
          </p:cNvPicPr>
          <p:nvPr/>
        </p:nvPicPr>
        <p:blipFill>
          <a:blip r:embed="rId5" cstate="print">
            <a:lum contras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6429" y="1134460"/>
            <a:ext cx="3507089" cy="47066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13" descr="Cartoon Cat Sleeping by Gerald_G - Uploaded by 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6284" y="1977155"/>
            <a:ext cx="2142858" cy="19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7" descr="Cartoon Cat Walking by Gerald_G - Uploaded by ">
            <a:hlinkClick r:id="rId8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45707" y="4149080"/>
            <a:ext cx="2381250" cy="2124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329320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11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9" dur="3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3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og side view by johnny_automatic - U.S Patent Office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1181" y="2708920"/>
            <a:ext cx="2343150" cy="2381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C:\Users\pc\AppData\Local\Microsoft\Windows\Temporary Internet Files\Content.IE5\UIFOX6ZY\MC900356907[1].wmf"/>
          <p:cNvPicPr>
            <a:picLocks noChangeAspect="1" noChangeArrowheads="1"/>
          </p:cNvPicPr>
          <p:nvPr/>
        </p:nvPicPr>
        <p:blipFill>
          <a:blip r:embed="rId5" cstate="print">
            <a:lum bright="-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1660" y="1268760"/>
            <a:ext cx="3874359" cy="453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dog from other side by johnny_automatic - U.S Patent Office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5926" y="1628800"/>
            <a:ext cx="2143125" cy="2381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dog front view by johnny_automatic - U.S Patent Office">
            <a:hlinkClick r:id="rId8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3993848"/>
            <a:ext cx="1619250" cy="2381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21886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11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7" dur="3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4" descr="Baby boy sitting by papapishu - The baby can hold something in his hands: a rattle, a bottle...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260439"/>
            <a:ext cx="1724025" cy="2381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C:\Users\pc\AppData\Local\Microsoft\Windows\Temporary Internet Files\Content.IE5\GJ8014QZ\MC90023949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288854"/>
            <a:ext cx="4648724" cy="47229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Baby boy crawling by papapishu - I rounded the face a bit, then added a simple body.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1908" y="4221088"/>
            <a:ext cx="2381250" cy="2333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Baby boy sitting by papapishu - The baby can hold something in his hands: a rattle, a bottle...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1834082"/>
            <a:ext cx="1728192" cy="23870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344778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9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3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3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C:\Users\pc\AppData\Local\Microsoft\Windows\Temporary Internet Files\Content.IE5\GJ8014QZ\MC90010926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4219225"/>
            <a:ext cx="1368152" cy="14531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C:\Users\pc\AppData\Local\Microsoft\Windows\Temporary Internet Files\Content.IE5\GJ8014QZ\MC90010926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5848" y="3501008"/>
            <a:ext cx="1368152" cy="14531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wooden chair by valessiobrito - wooden chair / cadeira de madeira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bright="4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1916832"/>
            <a:ext cx="6276280" cy="38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pc\AppData\Local\Microsoft\Windows\Temporary Internet Files\Content.IE5\GJ8014QZ\MC90010926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2371692"/>
            <a:ext cx="1368152" cy="14531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56565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11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44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21267 0.01505 C -0.21267 0.01505 -0.20399 -0.00625 -0.18993 -0.01528 C -0.17586 -0.0243 -0.15729 -0.02731 -0.13541 -0.02731 C -0.11041 -0.02731 -0.08888 -0.02824 -0.07482 -0.01921 L -0.00746 0.01111 " pathEditMode="relative" rAng="0" ptsTypes="fsfFF">
                                      <p:cBhvr>
                                        <p:cTn id="11" dur="2000" spd="-100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260" y="-217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21649 0.02732 L -0.21649 0.27732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2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9" dur="3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"/>
                            </p:stCondLst>
                            <p:childTnLst>
                              <p:par>
                                <p:cTn id="28" presetID="2" presetClass="exit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9" dur="5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6" presetClass="exit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Horizontal)">
                                      <p:cBhvr>
                                        <p:cTn id="4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cardinal remix 1 by 10binary - This is my first remix of RobGTX's Cardinal. I simply changed the stroke and fill of the objects to the bright colors I wanted. I also resized the page to 720x720 because it's my standard image size I use for all my art.&#10;&#10;I say it's my first remix because I may change it further to reduce file size or improve it's appearance if I find something that needs fixing.&#10;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1848" y="4536627"/>
            <a:ext cx="720000" cy="7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0" descr="Endtable 1 by Rfc1394 - A typical 3-drawer endtable, a type of small dresser, a piece of furniture found in a bedroom.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448627"/>
            <a:ext cx="2347488" cy="280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 descr="table-lamp by sheikh_tuhin - ">
            <a:hlinkClick r:id="rId8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1488" y="1186741"/>
            <a:ext cx="963072" cy="158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sofa-tandem by rg1024 - ">
            <a:hlinkClick r:id="rId10"/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374923"/>
            <a:ext cx="5044592" cy="316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 descr="big earred dog by johnny_automatic - a cartoon of a beagle with big ears from a U.S. patent drawing">
            <a:hlinkClick r:id="rId12"/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4168704"/>
            <a:ext cx="1874999" cy="18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Woman Reading by Gerald_G - ">
            <a:hlinkClick r:id="rId14"/>
          </p:cNvPr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340768"/>
            <a:ext cx="2337984" cy="295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13" descr="Cartoon Cat Sleeping by Gerald_G - Uploaded by ">
            <a:hlinkClick r:id="rId16"/>
          </p:cNvPr>
          <p:cNvPicPr>
            <a:picLocks noChangeAspect="1" noChangeArrowheads="1"/>
          </p:cNvPicPr>
          <p:nvPr/>
        </p:nvPicPr>
        <p:blipFill rotWithShape="1"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9108"/>
          <a:stretch/>
        </p:blipFill>
        <p:spPr bwMode="auto">
          <a:xfrm>
            <a:off x="4751696" y="2816768"/>
            <a:ext cx="1480520" cy="969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Branches, Flowers, Birds by adam_lowe - Yellow birds in tree branches with flowers.">
            <a:hlinkClick r:id="rId18"/>
          </p:cNvPr>
          <p:cNvPicPr>
            <a:picLocks noChangeAspect="1" noChangeArrowheads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98247" y="487367"/>
            <a:ext cx="1706897" cy="158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ardinal by RobGTX - ">
            <a:hlinkClick r:id="rId20"/>
          </p:cNvPr>
          <p:cNvPicPr>
            <a:picLocks noChangeAspect="1" noChangeArrowheads="1"/>
          </p:cNvPicPr>
          <p:nvPr/>
        </p:nvPicPr>
        <p:blipFill>
          <a:blip r:embed="rId21">
            <a:extLst>
              <a:ext uri="{BEBA8EAE-BF5A-486C-A8C5-ECC9F3942E4B}">
                <a14:imgProps xmlns:a14="http://schemas.microsoft.com/office/drawing/2010/main">
                  <a14:imgLayer r:embed="rId22">
                    <a14:imgEffect>
                      <a14:colorTemperature colorTemp="11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4008" y="592741"/>
            <a:ext cx="841104" cy="11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565653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2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4" name="Picture 4" descr="Smiling Star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40000" y="1792200"/>
            <a:ext cx="2664000" cy="2664000"/>
          </a:xfrm>
          <a:prstGeom prst="rect">
            <a:avLst/>
          </a:prstGeom>
          <a:noFill/>
        </p:spPr>
      </p:pic>
      <p:pic>
        <p:nvPicPr>
          <p:cNvPr id="3" name="Ding dang dong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79043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75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5616624"/>
          </a:xfrm>
        </p:spPr>
        <p:txBody>
          <a:bodyPr>
            <a:normAutofit/>
          </a:bodyPr>
          <a:lstStyle/>
          <a:p>
            <a:pPr algn="l"/>
            <a:r>
              <a:rPr lang="cs-CZ" sz="1200" dirty="0" smtClean="0"/>
              <a:t>Použité zdroje:</a:t>
            </a:r>
            <a:br>
              <a:rPr lang="cs-CZ" sz="1200" dirty="0" smtClean="0"/>
            </a:br>
            <a:r>
              <a:rPr lang="cs-CZ" sz="1200" dirty="0" smtClean="0">
                <a:hlinkClick r:id="rId2"/>
              </a:rPr>
              <a:t>http://</a:t>
            </a:r>
            <a:r>
              <a:rPr lang="cs-CZ" sz="1200" dirty="0" smtClean="0">
                <a:hlinkClick r:id="rId2"/>
              </a:rPr>
              <a:t>openclipart.org/people/sheikh_tuhin/sheikh_tuhin_table-lamp.svg</a:t>
            </a:r>
            <a:r>
              <a:rPr lang="cs-CZ" sz="1200" dirty="0" smtClean="0"/>
              <a:t> 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>
                <a:hlinkClick r:id="rId3"/>
              </a:rPr>
              <a:t>http://</a:t>
            </a:r>
            <a:r>
              <a:rPr lang="cs-CZ" sz="1200" dirty="0" smtClean="0">
                <a:hlinkClick r:id="rId3"/>
              </a:rPr>
              <a:t>openclipart.org/people/valessiobrito/valessiobrito_wooden_chair.svg</a:t>
            </a:r>
            <a:r>
              <a:rPr lang="cs-CZ" sz="1200" dirty="0" smtClean="0"/>
              <a:t> 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>
                <a:hlinkClick r:id="rId4"/>
              </a:rPr>
              <a:t>http://</a:t>
            </a:r>
            <a:r>
              <a:rPr lang="cs-CZ" sz="1200" dirty="0" smtClean="0">
                <a:hlinkClick r:id="rId4"/>
              </a:rPr>
              <a:t>openclipart.org/people/Gerald_G/Gerald_G_Cartoon_Cat_Sleeping.svg</a:t>
            </a:r>
            <a:r>
              <a:rPr lang="cs-CZ" sz="1200" dirty="0" smtClean="0"/>
              <a:t> 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>
                <a:hlinkClick r:id="rId5"/>
              </a:rPr>
              <a:t>http://</a:t>
            </a:r>
            <a:r>
              <a:rPr lang="cs-CZ" sz="1200" dirty="0" smtClean="0">
                <a:hlinkClick r:id="rId5"/>
              </a:rPr>
              <a:t>openclipart.org/people/Gerald_G/Gerald_G_Cartoon_Cat_Sitting.svg</a:t>
            </a:r>
            <a:r>
              <a:rPr lang="cs-CZ" sz="1200" dirty="0" smtClean="0"/>
              <a:t> 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>
                <a:hlinkClick r:id="rId6"/>
              </a:rPr>
              <a:t>http://</a:t>
            </a:r>
            <a:r>
              <a:rPr lang="cs-CZ" sz="1200" dirty="0" smtClean="0">
                <a:hlinkClick r:id="rId6"/>
              </a:rPr>
              <a:t>openclipart.org/people/Gerald_G/Gerald_G_Cartoon_Cat_Walking.svg</a:t>
            </a:r>
            <a:r>
              <a:rPr lang="cs-CZ" sz="1200" dirty="0" smtClean="0"/>
              <a:t> 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>
                <a:hlinkClick r:id="rId7"/>
              </a:rPr>
              <a:t>http://</a:t>
            </a:r>
            <a:r>
              <a:rPr lang="cs-CZ" sz="1200" dirty="0" smtClean="0">
                <a:hlinkClick r:id="rId7"/>
              </a:rPr>
              <a:t>openclipart.org/people/papapishu/papapishu_Baby_boy_sitting.svg</a:t>
            </a:r>
            <a:r>
              <a:rPr lang="cs-CZ" sz="1200" dirty="0" smtClean="0"/>
              <a:t> 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>
                <a:hlinkClick r:id="rId8"/>
              </a:rPr>
              <a:t>http://</a:t>
            </a:r>
            <a:r>
              <a:rPr lang="cs-CZ" sz="1200" dirty="0" smtClean="0">
                <a:hlinkClick r:id="rId8"/>
              </a:rPr>
              <a:t>openclipart.org/people/papapishu/papapishu_Baby_boy_crawling.svg</a:t>
            </a:r>
            <a:r>
              <a:rPr lang="cs-CZ" sz="1200" dirty="0" smtClean="0"/>
              <a:t>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>
                <a:hlinkClick r:id="rId9"/>
              </a:rPr>
              <a:t>http</a:t>
            </a:r>
            <a:r>
              <a:rPr lang="cs-CZ" sz="1200" dirty="0">
                <a:hlinkClick r:id="rId9"/>
              </a:rPr>
              <a:t>://</a:t>
            </a:r>
            <a:r>
              <a:rPr lang="cs-CZ" sz="1200" dirty="0" smtClean="0">
                <a:hlinkClick r:id="rId9"/>
              </a:rPr>
              <a:t>openclipart.org/people/johnny_automatic/johnny_automatic_big_earred_dog.svg</a:t>
            </a:r>
            <a:r>
              <a:rPr lang="cs-CZ" sz="1200" dirty="0" smtClean="0"/>
              <a:t>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>
                <a:hlinkClick r:id="rId10"/>
              </a:rPr>
              <a:t>http</a:t>
            </a:r>
            <a:r>
              <a:rPr lang="cs-CZ" sz="1200" dirty="0">
                <a:hlinkClick r:id="rId10"/>
              </a:rPr>
              <a:t>://</a:t>
            </a:r>
            <a:r>
              <a:rPr lang="cs-CZ" sz="1200" dirty="0" smtClean="0">
                <a:hlinkClick r:id="rId10"/>
              </a:rPr>
              <a:t>openclipart.org/people/Rfc1394/Rfc1394_Endtable_1.svg</a:t>
            </a:r>
            <a:r>
              <a:rPr lang="cs-CZ" sz="1200" dirty="0" smtClean="0"/>
              <a:t> </a:t>
            </a:r>
            <a:r>
              <a:rPr lang="cs-CZ" sz="1200" dirty="0"/>
              <a:t/>
            </a:r>
            <a:br>
              <a:rPr lang="cs-CZ" sz="1200" dirty="0"/>
            </a:br>
            <a:r>
              <a:rPr lang="cs-CZ" sz="1200" dirty="0" smtClean="0">
                <a:hlinkClick r:id="rId11"/>
              </a:rPr>
              <a:t>http://</a:t>
            </a:r>
            <a:r>
              <a:rPr lang="cs-CZ" sz="1200" dirty="0" smtClean="0">
                <a:hlinkClick r:id="rId11"/>
              </a:rPr>
              <a:t>openclipart.org/people/Gerald_G/Gerald_G_Woman_Reading.svg</a:t>
            </a:r>
            <a:r>
              <a:rPr lang="cs-CZ" sz="1200" dirty="0" smtClean="0"/>
              <a:t>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>
                <a:hlinkClick r:id="rId12"/>
              </a:rPr>
              <a:t>http</a:t>
            </a:r>
            <a:r>
              <a:rPr lang="cs-CZ" sz="1200" dirty="0">
                <a:hlinkClick r:id="rId12"/>
              </a:rPr>
              <a:t>://</a:t>
            </a:r>
            <a:r>
              <a:rPr lang="cs-CZ" sz="1200" dirty="0" smtClean="0">
                <a:hlinkClick r:id="rId12"/>
              </a:rPr>
              <a:t>openclipart.org/people/johnny_automatic/johnny_automatic_dog_side_view.svg</a:t>
            </a:r>
            <a:r>
              <a:rPr lang="cs-CZ" sz="1200" dirty="0" smtClean="0"/>
              <a:t> 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>
                <a:hlinkClick r:id="rId13"/>
              </a:rPr>
              <a:t>http</a:t>
            </a:r>
            <a:r>
              <a:rPr lang="cs-CZ" sz="1200" dirty="0">
                <a:hlinkClick r:id="rId13"/>
              </a:rPr>
              <a:t>://</a:t>
            </a:r>
            <a:r>
              <a:rPr lang="cs-CZ" sz="1200" dirty="0" smtClean="0">
                <a:hlinkClick r:id="rId13"/>
              </a:rPr>
              <a:t>openclipart.org/people/johnny_automatic/johnny_automatic_dog_front_view.svg</a:t>
            </a:r>
            <a:r>
              <a:rPr lang="cs-CZ" sz="1200" dirty="0" smtClean="0"/>
              <a:t>  </a:t>
            </a:r>
            <a:r>
              <a:rPr lang="cs-CZ" sz="1200" dirty="0"/>
              <a:t/>
            </a:r>
            <a:br>
              <a:rPr lang="cs-CZ" sz="1200" dirty="0"/>
            </a:br>
            <a:r>
              <a:rPr lang="cs-CZ" sz="1200" dirty="0">
                <a:hlinkClick r:id="rId14"/>
              </a:rPr>
              <a:t>http://</a:t>
            </a:r>
            <a:r>
              <a:rPr lang="cs-CZ" sz="1200" dirty="0" smtClean="0">
                <a:hlinkClick r:id="rId14"/>
              </a:rPr>
              <a:t>openclipart.org/people/johnny_automatic/johnny_automatic_dog_from_other_side.svg</a:t>
            </a:r>
            <a:r>
              <a:rPr lang="cs-CZ" sz="1200" dirty="0" smtClean="0"/>
              <a:t> 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>
                <a:hlinkClick r:id="rId15"/>
              </a:rPr>
              <a:t>http</a:t>
            </a:r>
            <a:r>
              <a:rPr lang="cs-CZ" sz="1200" dirty="0">
                <a:hlinkClick r:id="rId15"/>
              </a:rPr>
              <a:t>://</a:t>
            </a:r>
            <a:r>
              <a:rPr lang="cs-CZ" sz="1200" dirty="0" smtClean="0">
                <a:hlinkClick r:id="rId15"/>
              </a:rPr>
              <a:t>openclipart.org/people/rg1024/sofa_tandem.svg</a:t>
            </a:r>
            <a:r>
              <a:rPr lang="cs-CZ" sz="1200" dirty="0" smtClean="0"/>
              <a:t>  </a:t>
            </a:r>
            <a:r>
              <a:rPr lang="cs-CZ" sz="1200" dirty="0"/>
              <a:t/>
            </a:r>
            <a:br>
              <a:rPr lang="cs-CZ" sz="1200" dirty="0"/>
            </a:br>
            <a:r>
              <a:rPr lang="cs-CZ" sz="1200" dirty="0" smtClean="0">
                <a:hlinkClick r:id="rId16"/>
              </a:rPr>
              <a:t>http</a:t>
            </a:r>
            <a:r>
              <a:rPr lang="cs-CZ" sz="1200" dirty="0">
                <a:hlinkClick r:id="rId16"/>
              </a:rPr>
              <a:t>://</a:t>
            </a:r>
            <a:r>
              <a:rPr lang="cs-CZ" sz="1200" dirty="0" smtClean="0">
                <a:hlinkClick r:id="rId16"/>
              </a:rPr>
              <a:t>openclipart.org/people/RobGTX/RobGTX_Cardinal.svg</a:t>
            </a:r>
            <a:r>
              <a:rPr lang="cs-CZ" sz="1200" dirty="0" smtClean="0"/>
              <a:t>  </a:t>
            </a:r>
            <a:r>
              <a:rPr lang="cs-CZ" sz="1200" dirty="0"/>
              <a:t/>
            </a:r>
            <a:br>
              <a:rPr lang="cs-CZ" sz="1200" dirty="0"/>
            </a:br>
            <a:r>
              <a:rPr lang="cs-CZ" sz="1200" dirty="0">
                <a:hlinkClick r:id="rId17"/>
              </a:rPr>
              <a:t>http://</a:t>
            </a:r>
            <a:r>
              <a:rPr lang="cs-CZ" sz="1200" dirty="0" smtClean="0">
                <a:hlinkClick r:id="rId17"/>
              </a:rPr>
              <a:t>openclipart.org/people/adam_lowe/adam_lowe_Branches_Flowers_Birds.svg</a:t>
            </a:r>
            <a:r>
              <a:rPr lang="cs-CZ" sz="1200" dirty="0" smtClean="0"/>
              <a:t> </a:t>
            </a:r>
            <a:r>
              <a:rPr lang="cs-CZ" sz="1200" dirty="0"/>
              <a:t/>
            </a:r>
            <a:br>
              <a:rPr lang="cs-CZ" sz="1200" dirty="0"/>
            </a:br>
            <a:r>
              <a:rPr lang="cs-CZ" sz="1200" dirty="0">
                <a:hlinkClick r:id="rId18"/>
              </a:rPr>
              <a:t>http://</a:t>
            </a:r>
            <a:r>
              <a:rPr lang="cs-CZ" sz="1200" dirty="0" smtClean="0">
                <a:hlinkClick r:id="rId18"/>
              </a:rPr>
              <a:t>openclipart.org/people/Merlin2525/1295991433.svg</a:t>
            </a:r>
            <a:r>
              <a:rPr lang="cs-CZ" sz="1200" dirty="0" smtClean="0"/>
              <a:t> </a:t>
            </a:r>
            <a:r>
              <a:rPr lang="cs-CZ" sz="1200" dirty="0"/>
              <a:t/>
            </a:r>
            <a:br>
              <a:rPr lang="cs-CZ" sz="1200" dirty="0"/>
            </a:br>
            <a:r>
              <a:rPr lang="cs-CZ" sz="1200" dirty="0">
                <a:hlinkClick r:id="rId19"/>
              </a:rPr>
              <a:t>http://</a:t>
            </a:r>
            <a:r>
              <a:rPr lang="cs-CZ" sz="1200" dirty="0" smtClean="0">
                <a:hlinkClick r:id="rId19"/>
              </a:rPr>
              <a:t>office.microsoft.com</a:t>
            </a:r>
            <a:r>
              <a:rPr lang="cs-CZ" sz="1200" dirty="0" smtClean="0"/>
              <a:t> 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0798192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Vlastní 3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CBECB0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Aerodynamika">
    <a:dk1>
      <a:sysClr val="windowText" lastClr="000000"/>
    </a:dk1>
    <a:lt1>
      <a:sysClr val="window" lastClr="FFFFFF"/>
    </a:lt1>
    <a:dk2>
      <a:srgbClr val="212745"/>
    </a:dk2>
    <a:lt2>
      <a:srgbClr val="B4DCFA"/>
    </a:lt2>
    <a:accent1>
      <a:srgbClr val="4E67C8"/>
    </a:accent1>
    <a:accent2>
      <a:srgbClr val="5ECCF3"/>
    </a:accent2>
    <a:accent3>
      <a:srgbClr val="A7EA52"/>
    </a:accent3>
    <a:accent4>
      <a:srgbClr val="5DCEAF"/>
    </a:accent4>
    <a:accent5>
      <a:srgbClr val="FF8021"/>
    </a:accent5>
    <a:accent6>
      <a:srgbClr val="F14124"/>
    </a:accent6>
    <a:hlink>
      <a:srgbClr val="56C7AA"/>
    </a:hlink>
    <a:folHlink>
      <a:srgbClr val="59A8D1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721</TotalTime>
  <Words>26</Words>
  <Application>Microsoft Office PowerPoint</Application>
  <PresentationFormat>Předvádění na obrazovce (4:3)</PresentationFormat>
  <Paragraphs>4</Paragraphs>
  <Slides>9</Slides>
  <Notes>2</Notes>
  <HiddenSlides>0</HiddenSlides>
  <MMClips>1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9</vt:i4>
      </vt:variant>
    </vt:vector>
  </HeadingPairs>
  <TitlesOfParts>
    <vt:vector size="12" baseType="lpstr">
      <vt:lpstr>1_Aerodynamika</vt:lpstr>
      <vt:lpstr>Motiv systému Office</vt:lpstr>
      <vt:lpstr>1_Motiv systému Office</vt:lpstr>
      <vt:lpstr>Prezentace aplikace PowerPoint</vt:lpstr>
      <vt:lpstr>Kde se nachází?  Uvědomění si pojmů   nad, pod, před, za, vedle, nahoře, dole.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zdroje: http://openclipart.org/people/sheikh_tuhin/sheikh_tuhin_table-lamp.svg   http://openclipart.org/people/valessiobrito/valessiobrito_wooden_chair.svg   http://openclipart.org/people/Gerald_G/Gerald_G_Cartoon_Cat_Sleeping.svg   http://openclipart.org/people/Gerald_G/Gerald_G_Cartoon_Cat_Sitting.svg   http://openclipart.org/people/Gerald_G/Gerald_G_Cartoon_Cat_Walking.svg   http://openclipart.org/people/papapishu/papapishu_Baby_boy_sitting.svg   http://openclipart.org/people/papapishu/papapishu_Baby_boy_crawling.svg  http://openclipart.org/people/johnny_automatic/johnny_automatic_big_earred_dog.svg  http://openclipart.org/people/Rfc1394/Rfc1394_Endtable_1.svg  http://openclipart.org/people/Gerald_G/Gerald_G_Woman_Reading.svg  http://openclipart.org/people/johnny_automatic/johnny_automatic_dog_side_view.svg   http://openclipart.org/people/johnny_automatic/johnny_automatic_dog_front_view.svg   http://openclipart.org/people/johnny_automatic/johnny_automatic_dog_from_other_side.svg   http://openclipart.org/people/rg1024/sofa_tandem.svg   http://openclipart.org/people/RobGTX/RobGTX_Cardinal.svg   http://openclipart.org/people/adam_lowe/adam_lowe_Branches_Flowers_Birds.svg  http://openclipart.org/people/Merlin2525/1295991433.svg  http://office.microsoft.com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Karkošková</dc:creator>
  <cp:lastModifiedBy>Martin Králík</cp:lastModifiedBy>
  <cp:revision>75</cp:revision>
  <dcterms:created xsi:type="dcterms:W3CDTF">2012-01-31T21:30:54Z</dcterms:created>
  <dcterms:modified xsi:type="dcterms:W3CDTF">2012-03-05T15:52:36Z</dcterms:modified>
</cp:coreProperties>
</file>