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2500306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Procvičení - Ohmův zákon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539750" y="5105400"/>
            <a:ext cx="785495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600" dirty="0">
              <a:latin typeface="+mn-lt"/>
            </a:endParaRP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Autor: Pavlína Čermáková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Vytvořeno v rámci v projektu „EU peníze školám“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b="1" dirty="0">
                <a:latin typeface="+mn-lt"/>
              </a:rPr>
              <a:t>OP VK oblast podpory 1.4 s názvem Zlepšení podmínek pro vzdělávání na základních školách</a:t>
            </a:r>
            <a:endParaRPr lang="cs-CZ" sz="1600" dirty="0"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67744" y="4005064"/>
            <a:ext cx="4615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VY_32_INOVACE_54_</a:t>
            </a:r>
            <a:r>
              <a:rPr lang="cs-CZ" dirty="0" err="1" smtClean="0"/>
              <a:t>Procviceni</a:t>
            </a:r>
            <a:r>
              <a:rPr lang="cs-CZ" dirty="0" smtClean="0"/>
              <a:t>_</a:t>
            </a:r>
            <a:r>
              <a:rPr lang="cs-CZ" dirty="0" err="1" smtClean="0"/>
              <a:t>Ohmuv</a:t>
            </a:r>
            <a:r>
              <a:rPr lang="cs-CZ" dirty="0" smtClean="0"/>
              <a:t>_</a:t>
            </a:r>
            <a:r>
              <a:rPr lang="cs-CZ" dirty="0" err="1" smtClean="0"/>
              <a:t>zakon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1. Převeď:</a:t>
            </a:r>
            <a:endParaRPr lang="cs-CZ" sz="2800" b="1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50 </a:t>
            </a:r>
            <a:r>
              <a:rPr lang="cs-CZ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(A) =			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5,6 </a:t>
            </a:r>
            <a:r>
              <a:rPr lang="cs-CZ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kV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(V) =			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150 </a:t>
            </a:r>
            <a:r>
              <a:rPr lang="el-GR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(k</a:t>
            </a:r>
            <a:r>
              <a:rPr lang="el-GR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) =</a:t>
            </a:r>
            <a:endParaRPr lang="cs-CZ" sz="2800" dirty="0" smtClean="0"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0,02 M</a:t>
            </a:r>
            <a:r>
              <a:rPr lang="el-GR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(</a:t>
            </a:r>
            <a:r>
              <a:rPr lang="el-GR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)=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835696" y="41811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0,05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84745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5 600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97460" y="12835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0,15 k</a:t>
            </a:r>
            <a:r>
              <a:rPr lang="el-GR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31740" y="171561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20 000 </a:t>
            </a:r>
            <a:r>
              <a:rPr lang="el-GR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2267696"/>
            <a:ext cx="9144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2. Žárovka je připojena ke zdroji napětí 230 V. Vláknem žárovky prochází proud 230 </a:t>
            </a:r>
            <a:r>
              <a:rPr lang="cs-CZ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</a:t>
            </a: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. Urči elektrický odpor žárovky za předpokladu, že její teplota se nemění.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0" y="3670484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230 V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4102532"/>
            <a:ext cx="1835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230 </a:t>
            </a:r>
            <a:r>
              <a:rPr lang="cs-CZ" sz="2800" dirty="0" err="1" smtClean="0"/>
              <a:t>mA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73932" y="4102532"/>
            <a:ext cx="1547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= 0,230 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0" y="4534580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R = ? </a:t>
            </a:r>
            <a:r>
              <a:rPr lang="el-GR" sz="2800" u="sng" dirty="0" smtClean="0"/>
              <a:t>Ω</a:t>
            </a:r>
            <a:endParaRPr lang="cs-CZ" sz="2800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4894620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U : I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5326668"/>
            <a:ext cx="2915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230 : 0,23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5758716"/>
            <a:ext cx="3347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1 000 </a:t>
            </a:r>
            <a:r>
              <a:rPr lang="el-GR" sz="2800" dirty="0" smtClean="0"/>
              <a:t>Ω</a:t>
            </a:r>
            <a:r>
              <a:rPr lang="cs-CZ" sz="2800" dirty="0" smtClean="0"/>
              <a:t> = 1 k</a:t>
            </a:r>
            <a:r>
              <a:rPr lang="el-GR" sz="2800" dirty="0" smtClean="0"/>
              <a:t> Ω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Odpor vlákna žárovky je 1 k</a:t>
            </a:r>
            <a:r>
              <a:rPr lang="el-GR" sz="2800" b="1" dirty="0" smtClean="0"/>
              <a:t>Ω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0" y="0"/>
            <a:ext cx="9144000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3. Svorky topného tělesa vařiče připojíme </a:t>
            </a: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k </a:t>
            </a: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elektrickému napětí 230 V. Při ustálené teplotě má topné těleso odpor 200 </a:t>
            </a:r>
            <a:r>
              <a:rPr lang="el-GR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Ω</a:t>
            </a: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. Jaký proud prochází topným tělesem?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0" y="221091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230 V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003005"/>
            <a:ext cx="1547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I = ? A</a:t>
            </a:r>
            <a:endParaRPr lang="cs-CZ" sz="2800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257095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200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3435053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U : R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3867101"/>
            <a:ext cx="262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230 : 200 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4299149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1,15 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5019229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Topným tělesem prochází proud 1,15 A.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887681"/>
            <a:ext cx="89297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	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0" y="0"/>
            <a:ext cx="9144000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4. Mezi svorkami rezistoru je napětí 220 V. Rezistorem prochází proud 100 </a:t>
            </a:r>
            <a:r>
              <a:rPr lang="cs-CZ" sz="32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</a:t>
            </a: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. Urči proud, který prochází rezistorem, připojíme-li ho ke svorkám zdroje napětí 60 V. Předpokládáme, že odpor rezistoru se nemění </a:t>
            </a: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s </a:t>
            </a:r>
            <a:r>
              <a:rPr lang="cs-CZ" sz="3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teplotou. </a:t>
            </a:r>
            <a:endParaRPr lang="cs-CZ" sz="3200" dirty="0" smtClean="0">
              <a:latin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65491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220 V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014955"/>
            <a:ext cx="2177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100 </a:t>
            </a:r>
            <a:r>
              <a:rPr lang="cs-CZ" sz="2800" dirty="0" err="1" smtClean="0"/>
              <a:t>mA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3447003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R = ? </a:t>
            </a:r>
            <a:r>
              <a:rPr lang="el-GR" sz="2800" u="sng" dirty="0" smtClean="0"/>
              <a:t>Ω</a:t>
            </a:r>
            <a:endParaRPr lang="cs-CZ" sz="2800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17304" y="3014955"/>
            <a:ext cx="1547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= 0,1 A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3879051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U : I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311099"/>
            <a:ext cx="2699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220 : 0,1 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4743147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2 200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5247203"/>
            <a:ext cx="4211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Odpor rezistoru je 2 200 </a:t>
            </a:r>
            <a:r>
              <a:rPr lang="el-GR" sz="2800" b="1" dirty="0" smtClean="0"/>
              <a:t>Ω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2654915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2 200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301495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60 V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337499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I= ? A</a:t>
            </a:r>
            <a:endParaRPr lang="cs-CZ" sz="2800" u="sng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373503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U : R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4048" y="4167083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60 : 2 200 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00628" y="4668859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0,027 A = 27 </a:t>
            </a:r>
            <a:r>
              <a:rPr lang="cs-CZ" sz="2800" dirty="0" err="1" smtClean="0"/>
              <a:t>mA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464859" y="5293369"/>
            <a:ext cx="46791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Rezistorem bude procházet proud 27 </a:t>
            </a:r>
            <a:r>
              <a:rPr lang="cs-CZ" sz="2800" b="1" dirty="0" err="1" smtClean="0"/>
              <a:t>mA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5. Vláknem žárovky o odporu 120 </a:t>
            </a:r>
            <a:r>
              <a:rPr lang="el-GR" sz="3200" dirty="0" smtClean="0"/>
              <a:t>Ω</a:t>
            </a:r>
            <a:r>
              <a:rPr lang="cs-CZ" sz="3200" dirty="0" smtClean="0"/>
              <a:t> prochází proud 0,05 A. Můžeme ke změření napětí mezi svorkami žárovky použít voltmetr s měřícím rozsahem 3V? 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28120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U = ? V</a:t>
            </a:r>
            <a:endParaRPr lang="cs-CZ" sz="28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2417109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120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3713253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R . I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2849157"/>
            <a:ext cx="1763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0,05 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145301"/>
            <a:ext cx="3275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120 . 0,05 V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4649357"/>
            <a:ext cx="197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6 V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5441445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Voltmetr s rozsahem 3 V pro toto měření použít nemůžeme.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6. Mezi svorkami rezistoru je napětí 220 V. Rezistorem prochází proud 200 mA. Urči proud, který prochází rezistorem, připojíme-li ho ke svorkám zdroje napětí 24 V. Předpokládáme, že odpor rezistoru se nemění </a:t>
            </a:r>
            <a:r>
              <a:rPr lang="cs-CZ" sz="3200" dirty="0" smtClean="0"/>
              <a:t>             s </a:t>
            </a:r>
            <a:r>
              <a:rPr lang="cs-CZ" sz="3200" dirty="0" smtClean="0"/>
              <a:t>teplotou.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88133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220 V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3241377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200 </a:t>
            </a:r>
            <a:r>
              <a:rPr lang="cs-CZ" sz="2800" dirty="0" err="1" smtClean="0"/>
              <a:t>mA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67342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R = ? </a:t>
            </a:r>
            <a:r>
              <a:rPr lang="el-GR" sz="2800" u="sng" dirty="0" smtClean="0"/>
              <a:t>Ω</a:t>
            </a:r>
            <a:endParaRPr lang="cs-CZ" sz="28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3251392"/>
            <a:ext cx="1547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= 0,2 A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4105473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U : I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4537521"/>
            <a:ext cx="3239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220 : 0,2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969569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1 100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5473625"/>
            <a:ext cx="4283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Odpor rezistoru je 1 100 </a:t>
            </a:r>
            <a:r>
              <a:rPr lang="el-GR" sz="2800" b="1" dirty="0" smtClean="0"/>
              <a:t>Ω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2881337"/>
            <a:ext cx="1907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1 100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32040" y="324137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24 V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04048" y="360141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I= ? A</a:t>
            </a:r>
            <a:endParaRPr lang="cs-CZ" sz="2800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396145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U : R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4393505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24 : 1 100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04048" y="4825553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0,022 A = 22 </a:t>
            </a:r>
            <a:r>
              <a:rPr lang="cs-CZ" sz="2800" dirty="0" err="1" smtClean="0"/>
              <a:t>mA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283968" y="5473625"/>
            <a:ext cx="4860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Rezistorem bude procházet proud 22 </a:t>
            </a:r>
            <a:r>
              <a:rPr lang="cs-CZ" sz="2800" b="1" dirty="0" err="1" smtClean="0"/>
              <a:t>mA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1"/>
          <p:cNvSpPr txBox="1"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Zdroje:</a:t>
            </a:r>
          </a:p>
          <a:p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60 s. ISBN 80-7238-526-7</a:t>
            </a:r>
          </a:p>
          <a:p>
            <a:r>
              <a:rPr lang="cs-CZ" dirty="0" smtClean="0"/>
              <a:t>Doc. Dr. Ing. RAUNER,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8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80-7238-525-9.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578078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Vytvořeno jako DUM do předmětu fyzika na ZŠ Studentská 895, Mnichovo Hradiště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551</Words>
  <Application>Microsoft Office PowerPoint</Application>
  <PresentationFormat>Předvádění na obrazovce (4:3)</PresentationFormat>
  <Paragraphs>77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27</cp:revision>
  <dcterms:modified xsi:type="dcterms:W3CDTF">2012-06-20T19:13:44Z</dcterms:modified>
</cp:coreProperties>
</file>