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04" r:id="rId1"/>
  </p:sldMasterIdLst>
  <p:notesMasterIdLst>
    <p:notesMasterId r:id="rId20"/>
  </p:notesMasterIdLst>
  <p:sldIdLst>
    <p:sldId id="292" r:id="rId2"/>
    <p:sldId id="256" r:id="rId3"/>
    <p:sldId id="290" r:id="rId4"/>
    <p:sldId id="278" r:id="rId5"/>
    <p:sldId id="277" r:id="rId6"/>
    <p:sldId id="276" r:id="rId7"/>
    <p:sldId id="274" r:id="rId8"/>
    <p:sldId id="275" r:id="rId9"/>
    <p:sldId id="279" r:id="rId10"/>
    <p:sldId id="280" r:id="rId11"/>
    <p:sldId id="284" r:id="rId12"/>
    <p:sldId id="285" r:id="rId13"/>
    <p:sldId id="286" r:id="rId14"/>
    <p:sldId id="287" r:id="rId15"/>
    <p:sldId id="288" r:id="rId16"/>
    <p:sldId id="289" r:id="rId17"/>
    <p:sldId id="261" r:id="rId18"/>
    <p:sldId id="258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00"/>
    <a:srgbClr val="FA9A8A"/>
    <a:srgbClr val="BDC7DD"/>
    <a:srgbClr val="FCC0B6"/>
    <a:srgbClr val="FFF081"/>
    <a:srgbClr val="F3F39B"/>
    <a:srgbClr val="C9E7A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74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6945373-BB86-4F0D-AC23-2F9932DC3CA0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195BEB1-9A69-489C-9993-76F37F55F5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297167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9931571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67DD89-01E2-4A44-885E-72AC9CD04C56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D8D771-0444-42A8-B4A8-68614C153F3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9878953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67DD89-01E2-4A44-885E-72AC9CD04C56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D8D771-0444-42A8-B4A8-68614C153F3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518738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67DD89-01E2-4A44-885E-72AC9CD04C56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D8D771-0444-42A8-B4A8-68614C153F3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2049494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67DD89-01E2-4A44-885E-72AC9CD04C56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D8D771-0444-42A8-B4A8-68614C153F3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5273489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67DD89-01E2-4A44-885E-72AC9CD04C56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D8D771-0444-42A8-B4A8-68614C153F3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2375778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67DD89-01E2-4A44-885E-72AC9CD04C56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D8D771-0444-42A8-B4A8-68614C153F3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007852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67DD89-01E2-4A44-885E-72AC9CD04C56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D8D771-0444-42A8-B4A8-68614C153F3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9286269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67DD89-01E2-4A44-885E-72AC9CD04C56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D8D771-0444-42A8-B4A8-68614C153F3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1856240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67DD89-01E2-4A44-885E-72AC9CD04C56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D8D771-0444-42A8-B4A8-68614C153F3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1094009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67DD89-01E2-4A44-885E-72AC9CD04C56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D8D771-0444-42A8-B4A8-68614C153F3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499857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67DD89-01E2-4A44-885E-72AC9CD04C56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D8D771-0444-42A8-B4A8-68614C153F3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07118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pattFill prst="dotDmnd">
          <a:fgClr>
            <a:schemeClr val="tx2">
              <a:lumMod val="60000"/>
              <a:lumOff val="40000"/>
            </a:schemeClr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E67DD89-01E2-4A44-885E-72AC9CD04C56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D8D771-0444-42A8-B4A8-68614C153F3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2107143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05" r:id="rId1"/>
    <p:sldLayoutId id="2147483806" r:id="rId2"/>
    <p:sldLayoutId id="2147483807" r:id="rId3"/>
    <p:sldLayoutId id="2147483808" r:id="rId4"/>
    <p:sldLayoutId id="2147483809" r:id="rId5"/>
    <p:sldLayoutId id="2147483810" r:id="rId6"/>
    <p:sldLayoutId id="2147483811" r:id="rId7"/>
    <p:sldLayoutId id="2147483812" r:id="rId8"/>
    <p:sldLayoutId id="2147483813" r:id="rId9"/>
    <p:sldLayoutId id="2147483814" r:id="rId10"/>
    <p:sldLayoutId id="214748381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gif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4" Type="http://schemas.microsoft.com/office/2007/relationships/hdphoto" Target="../media/hdphoto1.wdp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6" Type="http://schemas.microsoft.com/office/2007/relationships/hdphoto" Target="../media/hdphoto3.wdp"/><Relationship Id="rId5" Type="http://schemas.openxmlformats.org/officeDocument/2006/relationships/image" Target="../media/image7.png"/><Relationship Id="rId4" Type="http://schemas.microsoft.com/office/2007/relationships/hdphoto" Target="../media/hdphoto2.wdp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7" Type="http://schemas.openxmlformats.org/officeDocument/2006/relationships/image" Target="../media/image13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png"/><Relationship Id="rId5" Type="http://schemas.microsoft.com/office/2007/relationships/hdphoto" Target="../media/hdphoto4.wdp"/><Relationship Id="rId4" Type="http://schemas.openxmlformats.org/officeDocument/2006/relationships/image" Target="../media/image11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7" Type="http://schemas.openxmlformats.org/officeDocument/2006/relationships/image" Target="../media/image1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png"/><Relationship Id="rId5" Type="http://schemas.openxmlformats.org/officeDocument/2006/relationships/image" Target="../media/image12.png"/><Relationship Id="rId4" Type="http://schemas.openxmlformats.org/officeDocument/2006/relationships/image" Target="../media/image9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3" Type="http://schemas.openxmlformats.org/officeDocument/2006/relationships/image" Target="../media/image8.png"/><Relationship Id="rId7" Type="http://schemas.openxmlformats.org/officeDocument/2006/relationships/image" Target="../media/image16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png"/><Relationship Id="rId5" Type="http://schemas.openxmlformats.org/officeDocument/2006/relationships/image" Target="../media/image12.png"/><Relationship Id="rId4" Type="http://schemas.openxmlformats.org/officeDocument/2006/relationships/image" Target="../media/image9.pn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png"/><Relationship Id="rId3" Type="http://schemas.openxmlformats.org/officeDocument/2006/relationships/image" Target="../media/image8.png"/><Relationship Id="rId7" Type="http://schemas.openxmlformats.org/officeDocument/2006/relationships/image" Target="../media/image1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png"/><Relationship Id="rId5" Type="http://schemas.openxmlformats.org/officeDocument/2006/relationships/image" Target="../media/image12.png"/><Relationship Id="rId4" Type="http://schemas.openxmlformats.org/officeDocument/2006/relationships/image" Target="../media/image9.png"/><Relationship Id="rId9" Type="http://schemas.openxmlformats.org/officeDocument/2006/relationships/image" Target="../media/image18.pn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png"/><Relationship Id="rId3" Type="http://schemas.openxmlformats.org/officeDocument/2006/relationships/image" Target="../media/image8.png"/><Relationship Id="rId7" Type="http://schemas.openxmlformats.org/officeDocument/2006/relationships/image" Target="../media/image1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png"/><Relationship Id="rId5" Type="http://schemas.openxmlformats.org/officeDocument/2006/relationships/image" Target="../media/image12.png"/><Relationship Id="rId10" Type="http://schemas.openxmlformats.org/officeDocument/2006/relationships/image" Target="../media/image20.png"/><Relationship Id="rId4" Type="http://schemas.openxmlformats.org/officeDocument/2006/relationships/image" Target="../media/image9.png"/><Relationship Id="rId9" Type="http://schemas.openxmlformats.org/officeDocument/2006/relationships/image" Target="../media/image19.pn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png"/><Relationship Id="rId3" Type="http://schemas.openxmlformats.org/officeDocument/2006/relationships/image" Target="../media/image8.png"/><Relationship Id="rId7" Type="http://schemas.openxmlformats.org/officeDocument/2006/relationships/image" Target="../media/image1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png"/><Relationship Id="rId11" Type="http://schemas.openxmlformats.org/officeDocument/2006/relationships/image" Target="../media/image21.png"/><Relationship Id="rId5" Type="http://schemas.openxmlformats.org/officeDocument/2006/relationships/image" Target="../media/image12.png"/><Relationship Id="rId10" Type="http://schemas.openxmlformats.org/officeDocument/2006/relationships/image" Target="../media/image20.png"/><Relationship Id="rId4" Type="http://schemas.openxmlformats.org/officeDocument/2006/relationships/image" Target="../media/image9.png"/><Relationship Id="rId9" Type="http://schemas.openxmlformats.org/officeDocument/2006/relationships/image" Target="../media/image19.pn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png"/><Relationship Id="rId3" Type="http://schemas.openxmlformats.org/officeDocument/2006/relationships/image" Target="../media/image8.png"/><Relationship Id="rId7" Type="http://schemas.openxmlformats.org/officeDocument/2006/relationships/image" Target="../media/image15.png"/><Relationship Id="rId12" Type="http://schemas.openxmlformats.org/officeDocument/2006/relationships/image" Target="../media/image23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png"/><Relationship Id="rId11" Type="http://schemas.openxmlformats.org/officeDocument/2006/relationships/image" Target="../media/image22.png"/><Relationship Id="rId5" Type="http://schemas.openxmlformats.org/officeDocument/2006/relationships/image" Target="../media/image12.png"/><Relationship Id="rId10" Type="http://schemas.openxmlformats.org/officeDocument/2006/relationships/image" Target="../media/image20.png"/><Relationship Id="rId4" Type="http://schemas.openxmlformats.org/officeDocument/2006/relationships/image" Target="../media/image9.png"/><Relationship Id="rId9" Type="http://schemas.openxmlformats.org/officeDocument/2006/relationships/image" Target="../media/image19.pn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png"/><Relationship Id="rId13" Type="http://schemas.openxmlformats.org/officeDocument/2006/relationships/image" Target="../media/image24.png"/><Relationship Id="rId3" Type="http://schemas.openxmlformats.org/officeDocument/2006/relationships/image" Target="../media/image8.png"/><Relationship Id="rId7" Type="http://schemas.openxmlformats.org/officeDocument/2006/relationships/image" Target="../media/image15.png"/><Relationship Id="rId12" Type="http://schemas.openxmlformats.org/officeDocument/2006/relationships/image" Target="../media/image23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png"/><Relationship Id="rId11" Type="http://schemas.openxmlformats.org/officeDocument/2006/relationships/image" Target="../media/image22.png"/><Relationship Id="rId5" Type="http://schemas.openxmlformats.org/officeDocument/2006/relationships/image" Target="../media/image12.png"/><Relationship Id="rId10" Type="http://schemas.openxmlformats.org/officeDocument/2006/relationships/image" Target="../media/image20.png"/><Relationship Id="rId4" Type="http://schemas.openxmlformats.org/officeDocument/2006/relationships/image" Target="../media/image9.png"/><Relationship Id="rId9" Type="http://schemas.openxmlformats.org/officeDocument/2006/relationships/image" Target="../media/image19.png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png"/><Relationship Id="rId13" Type="http://schemas.openxmlformats.org/officeDocument/2006/relationships/image" Target="../media/image24.png"/><Relationship Id="rId3" Type="http://schemas.openxmlformats.org/officeDocument/2006/relationships/image" Target="../media/image8.png"/><Relationship Id="rId7" Type="http://schemas.openxmlformats.org/officeDocument/2006/relationships/image" Target="../media/image15.png"/><Relationship Id="rId12" Type="http://schemas.openxmlformats.org/officeDocument/2006/relationships/image" Target="../media/image23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png"/><Relationship Id="rId11" Type="http://schemas.openxmlformats.org/officeDocument/2006/relationships/image" Target="../media/image22.png"/><Relationship Id="rId5" Type="http://schemas.openxmlformats.org/officeDocument/2006/relationships/image" Target="../media/image12.png"/><Relationship Id="rId10" Type="http://schemas.openxmlformats.org/officeDocument/2006/relationships/image" Target="../media/image20.png"/><Relationship Id="rId4" Type="http://schemas.openxmlformats.org/officeDocument/2006/relationships/image" Target="../media/image9.png"/><Relationship Id="rId9" Type="http://schemas.openxmlformats.org/officeDocument/2006/relationships/image" Target="../media/image19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file:///C:\Users\T&#345;&#237;da%20pavilon%20B\Desktop\Ding%20dang%20dong.mp3" TargetMode="External"/><Relationship Id="rId1" Type="http://schemas.microsoft.com/office/2007/relationships/media" Target="file:///C:\Users\T&#345;&#237;da%20pavilon%20B\Desktop\Ding%20dang%20dong.mp3" TargetMode="External"/><Relationship Id="rId6" Type="http://schemas.openxmlformats.org/officeDocument/2006/relationships/image" Target="../media/image26.png"/><Relationship Id="rId5" Type="http://schemas.openxmlformats.org/officeDocument/2006/relationships/image" Target="../media/image25.png"/><Relationship Id="rId4" Type="http://schemas.openxmlformats.org/officeDocument/2006/relationships/hyperlink" Target="http://openclipart.org/people/Merlin2525/1295991433.svg" TargetMode="Externa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hyperlink" Target="http://www.artvex.com/content/Clip_Art/Clothing/Gloves/0013578.gif" TargetMode="External"/><Relationship Id="rId13" Type="http://schemas.openxmlformats.org/officeDocument/2006/relationships/hyperlink" Target="http://www.free-clipart-pictures.net/winter_clipart.html" TargetMode="External"/><Relationship Id="rId3" Type="http://schemas.openxmlformats.org/officeDocument/2006/relationships/hyperlink" Target="http://www.hasslefreeclipart.com/clipart_wclothes/images/top_yellow.gif" TargetMode="External"/><Relationship Id="rId7" Type="http://schemas.openxmlformats.org/officeDocument/2006/relationships/hyperlink" Target="http://openclipart.org/people/johnny_automatic/johnny_automatic_snow_child.svg" TargetMode="External"/><Relationship Id="rId12" Type="http://schemas.openxmlformats.org/officeDocument/2006/relationships/hyperlink" Target="http://www.hasslefreeclipart.com/clipart_wclothes/images/sweater_beige.gif" TargetMode="External"/><Relationship Id="rId2" Type="http://schemas.openxmlformats.org/officeDocument/2006/relationships/hyperlink" Target="http://www.hasslefreeclipart.com/clipart_wclothes/images/vest.gif" TargetMode="External"/><Relationship Id="rId16" Type="http://schemas.openxmlformats.org/officeDocument/2006/relationships/hyperlink" Target="http://school.discoveryeducation.com/clipart/clip/brrrrrr.html" TargetMode="External"/><Relationship Id="rId1" Type="http://schemas.openxmlformats.org/officeDocument/2006/relationships/slideLayout" Target="../slideLayouts/slideLayout6.xml"/><Relationship Id="rId6" Type="http://schemas.openxmlformats.org/officeDocument/2006/relationships/hyperlink" Target="http://www.hasslefreeclipart.com/clipart_wclothes/images/jeans.gif" TargetMode="External"/><Relationship Id="rId11" Type="http://schemas.openxmlformats.org/officeDocument/2006/relationships/hyperlink" Target="http://www.clker.com/cliparts/j/0/w/S/9/V/sock-hi.png" TargetMode="External"/><Relationship Id="rId5" Type="http://schemas.openxmlformats.org/officeDocument/2006/relationships/hyperlink" Target="http://www.free-animations.co.uk/clothes/womens/images/women_10.gif" TargetMode="External"/><Relationship Id="rId15" Type="http://schemas.openxmlformats.org/officeDocument/2006/relationships/hyperlink" Target="http://www.clipartheaven.com/show/clipart/holidays/christmas/winter-holiday-fun/shoveling-snow-1-clipart-gif.html" TargetMode="External"/><Relationship Id="rId10" Type="http://schemas.openxmlformats.org/officeDocument/2006/relationships/hyperlink" Target="http://www.clipartpal.com/_thumbs/socks121_003529_tns.png" TargetMode="External"/><Relationship Id="rId4" Type="http://schemas.openxmlformats.org/officeDocument/2006/relationships/hyperlink" Target="http://www.free-clipart-pictures.net/free_clipart/winter_clipart/winter_clipart_snowing.gif" TargetMode="External"/><Relationship Id="rId9" Type="http://schemas.openxmlformats.org/officeDocument/2006/relationships/hyperlink" Target="http://www.artvex.com/content/Clip_Art/Clothing/Pants_and_Shorts/0011414.gif" TargetMode="External"/><Relationship Id="rId14" Type="http://schemas.openxmlformats.org/officeDocument/2006/relationships/hyperlink" Target="http://www.clipartheaven.com/show/clipart/holidays/christmas/winter-holiday-fun/making-snow-angel-clipart-gif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5859" y="2759162"/>
            <a:ext cx="86409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Střední škola, Základní škola a Mateřská škola, Karviná, příspěvková organizace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899591" y="3279015"/>
            <a:ext cx="217187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dirty="0" smtClean="0"/>
              <a:t>Mgr. Jana </a:t>
            </a:r>
            <a:r>
              <a:rPr lang="cs-CZ" dirty="0" err="1" smtClean="0"/>
              <a:t>Karkošková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369291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42" name="Picture 18" descr="http://www.clipartheaven.com/clipart/holidays/christmas/winter-holiday-fun/shoveling-snow-1-clipart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2434733"/>
            <a:ext cx="4518328" cy="36699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1196752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Jak se oblékáme v zimě</a:t>
            </a:r>
            <a:r>
              <a:rPr lang="cs-CZ" dirty="0"/>
              <a:t/>
            </a:r>
            <a:br>
              <a:rPr lang="cs-CZ" dirty="0"/>
            </a:br>
            <a:r>
              <a:rPr lang="cs-CZ" sz="2700" dirty="0" smtClean="0"/>
              <a:t>- třídění oděvu podle barev</a:t>
            </a:r>
            <a:endParaRPr lang="cs-CZ" sz="2700" dirty="0"/>
          </a:p>
        </p:txBody>
      </p:sp>
    </p:spTree>
    <p:extLst>
      <p:ext uri="{BB962C8B-B14F-4D97-AF65-F5344CB8AC3E}">
        <p14:creationId xmlns:p14="http://schemas.microsoft.com/office/powerpoint/2010/main" val="37793739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 descr="http://school.discoveryeducation.com/clipart/images/brrrrrr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2996952"/>
            <a:ext cx="3714750" cy="2857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908720"/>
            <a:ext cx="7916390" cy="1642194"/>
          </a:xfrm>
        </p:spPr>
        <p:txBody>
          <a:bodyPr>
            <a:normAutofit fontScale="90000"/>
          </a:bodyPr>
          <a:lstStyle/>
          <a:p>
            <a:pPr algn="l"/>
            <a:r>
              <a:rPr lang="cs-CZ" sz="2800" dirty="0" smtClean="0"/>
              <a:t>Zima je jedno ze čtyř ročních období s nízkými teplotami </a:t>
            </a:r>
            <a:br>
              <a:rPr lang="cs-CZ" sz="2800" dirty="0" smtClean="0"/>
            </a:br>
            <a:r>
              <a:rPr lang="cs-CZ" sz="2800" dirty="0" smtClean="0"/>
              <a:t>a nejkratší dobou denního světla. Lidé se před mrazy chrání teplým oděvem. Pojmenuj jednotlivé oblečení a urči, jakou má barvu.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2307467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976120" y="5589240"/>
            <a:ext cx="2808000" cy="79200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4000" b="1" dirty="0" smtClean="0">
                <a:ln w="11430"/>
                <a:solidFill>
                  <a:srgbClr val="FFFF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ŽLUTÁ</a:t>
            </a:r>
            <a:endParaRPr lang="cs-CZ" sz="4000" b="1" dirty="0">
              <a:ln w="11430"/>
              <a:solidFill>
                <a:srgbClr val="FFFF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01740" y="476760"/>
            <a:ext cx="3132000" cy="792000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4000" b="1" dirty="0" smtClean="0">
                <a:ln w="11430"/>
                <a:solidFill>
                  <a:srgbClr val="00B05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ZELENÁ</a:t>
            </a:r>
            <a:endParaRPr lang="cs-CZ" sz="4000" b="1" dirty="0">
              <a:ln w="11430"/>
              <a:solidFill>
                <a:srgbClr val="00B05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652120" y="498967"/>
            <a:ext cx="3132000" cy="792000"/>
          </a:xfrm>
          <a:prstGeom prst="rect">
            <a:avLst/>
          </a:prstGeom>
          <a:solidFill>
            <a:srgbClr val="00B0F0"/>
          </a:solidFill>
        </p:spPr>
        <p:txBody>
          <a:bodyPr wrap="square" rtlCol="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4000" b="1" dirty="0" smtClean="0">
                <a:ln w="11430"/>
                <a:gradFill>
                  <a:gsLst>
                    <a:gs pos="0">
                      <a:srgbClr val="7598D9">
                        <a:tint val="70000"/>
                        <a:satMod val="245000"/>
                      </a:srgbClr>
                    </a:gs>
                    <a:gs pos="75000">
                      <a:srgbClr val="7598D9">
                        <a:tint val="90000"/>
                        <a:shade val="60000"/>
                        <a:satMod val="240000"/>
                      </a:srgbClr>
                    </a:gs>
                    <a:gs pos="100000">
                      <a:srgbClr val="7598D9">
                        <a:tint val="100000"/>
                        <a:shade val="50000"/>
                        <a:satMod val="240000"/>
                      </a:srgb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MODRÁ</a:t>
            </a:r>
            <a:endParaRPr lang="cs-CZ" sz="4000" b="1" dirty="0">
              <a:ln w="11430"/>
              <a:gradFill>
                <a:gsLst>
                  <a:gs pos="0">
                    <a:srgbClr val="7598D9">
                      <a:tint val="70000"/>
                      <a:satMod val="245000"/>
                    </a:srgbClr>
                  </a:gs>
                  <a:gs pos="75000">
                    <a:srgbClr val="7598D9">
                      <a:tint val="90000"/>
                      <a:shade val="60000"/>
                      <a:satMod val="240000"/>
                    </a:srgbClr>
                  </a:gs>
                  <a:gs pos="100000">
                    <a:srgbClr val="7598D9">
                      <a:tint val="100000"/>
                      <a:shade val="50000"/>
                      <a:satMod val="240000"/>
                    </a:srgb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25939" y="5589240"/>
            <a:ext cx="3132000" cy="792000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4000" b="1" dirty="0" smtClean="0">
                <a:ln w="11430"/>
                <a:solidFill>
                  <a:srgbClr val="FF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ČERVENÁ</a:t>
            </a:r>
            <a:endParaRPr lang="cs-CZ" sz="4000" b="1" dirty="0">
              <a:ln w="11430"/>
              <a:solidFill>
                <a:srgbClr val="FF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21100" y="1524000"/>
            <a:ext cx="1700213" cy="381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4190392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fad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5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5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5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976120" y="5589240"/>
            <a:ext cx="2808000" cy="79200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4000" b="1" dirty="0" smtClean="0">
                <a:ln w="11430"/>
                <a:solidFill>
                  <a:srgbClr val="FFFF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ŽLUTÁ</a:t>
            </a:r>
            <a:endParaRPr lang="cs-CZ" sz="4000" b="1" dirty="0">
              <a:ln w="11430"/>
              <a:solidFill>
                <a:srgbClr val="FFFF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01740" y="476760"/>
            <a:ext cx="3132000" cy="792000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4000" b="1" dirty="0" smtClean="0">
                <a:ln w="11430"/>
                <a:solidFill>
                  <a:srgbClr val="00B05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ZELENÁ</a:t>
            </a:r>
            <a:endParaRPr lang="cs-CZ" sz="4000" b="1" dirty="0">
              <a:ln w="11430"/>
              <a:solidFill>
                <a:srgbClr val="00B05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652120" y="498967"/>
            <a:ext cx="3132000" cy="792000"/>
          </a:xfrm>
          <a:prstGeom prst="rect">
            <a:avLst/>
          </a:prstGeom>
          <a:solidFill>
            <a:srgbClr val="00B0F0"/>
          </a:solidFill>
        </p:spPr>
        <p:txBody>
          <a:bodyPr wrap="square" rtlCol="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4000" b="1" dirty="0" smtClean="0">
                <a:ln w="11430"/>
                <a:gradFill>
                  <a:gsLst>
                    <a:gs pos="0">
                      <a:srgbClr val="7598D9">
                        <a:tint val="70000"/>
                        <a:satMod val="245000"/>
                      </a:srgbClr>
                    </a:gs>
                    <a:gs pos="75000">
                      <a:srgbClr val="7598D9">
                        <a:tint val="90000"/>
                        <a:shade val="60000"/>
                        <a:satMod val="240000"/>
                      </a:srgbClr>
                    </a:gs>
                    <a:gs pos="100000">
                      <a:srgbClr val="7598D9">
                        <a:tint val="100000"/>
                        <a:shade val="50000"/>
                        <a:satMod val="240000"/>
                      </a:srgb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MODRÁ</a:t>
            </a:r>
            <a:endParaRPr lang="cs-CZ" sz="4000" b="1" dirty="0">
              <a:ln w="11430"/>
              <a:gradFill>
                <a:gsLst>
                  <a:gs pos="0">
                    <a:srgbClr val="7598D9">
                      <a:tint val="70000"/>
                      <a:satMod val="245000"/>
                    </a:srgbClr>
                  </a:gs>
                  <a:gs pos="75000">
                    <a:srgbClr val="7598D9">
                      <a:tint val="90000"/>
                      <a:shade val="60000"/>
                      <a:satMod val="240000"/>
                    </a:srgbClr>
                  </a:gs>
                  <a:gs pos="100000">
                    <a:srgbClr val="7598D9">
                      <a:tint val="100000"/>
                      <a:shade val="50000"/>
                      <a:satMod val="240000"/>
                    </a:srgb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25939" y="5589240"/>
            <a:ext cx="3132000" cy="792000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4000" b="1" dirty="0" smtClean="0">
                <a:ln w="11430"/>
                <a:solidFill>
                  <a:srgbClr val="FF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ČERVENÁ</a:t>
            </a:r>
            <a:endParaRPr lang="cs-CZ" sz="4000" b="1" dirty="0">
              <a:ln w="11430"/>
              <a:solidFill>
                <a:srgbClr val="FF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70588" y="1379443"/>
            <a:ext cx="1113532" cy="2088233"/>
          </a:xfrm>
          <a:prstGeom prst="rect">
            <a:avLst/>
          </a:prstGeom>
          <a:noFill/>
          <a:ln w="25400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29013" y="2071688"/>
            <a:ext cx="2084387" cy="2713037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  <a:effectLst/>
        </p:spPr>
      </p:pic>
    </p:spTree>
    <p:extLst>
      <p:ext uri="{BB962C8B-B14F-4D97-AF65-F5344CB8AC3E}">
        <p14:creationId xmlns:p14="http://schemas.microsoft.com/office/powerpoint/2010/main" val="42432382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fad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5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5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5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976120" y="5589240"/>
            <a:ext cx="2808000" cy="79200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4000" b="1" dirty="0" smtClean="0">
                <a:ln w="11430"/>
                <a:solidFill>
                  <a:srgbClr val="FFFF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ŽLUTÁ</a:t>
            </a:r>
            <a:endParaRPr lang="cs-CZ" sz="4000" b="1" dirty="0">
              <a:ln w="11430"/>
              <a:solidFill>
                <a:srgbClr val="FFFF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01740" y="476760"/>
            <a:ext cx="3132000" cy="792000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4000" b="1" dirty="0" smtClean="0">
                <a:ln w="11430"/>
                <a:solidFill>
                  <a:srgbClr val="00B05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ZELENÁ</a:t>
            </a:r>
            <a:endParaRPr lang="cs-CZ" sz="4000" b="1" dirty="0">
              <a:ln w="11430"/>
              <a:solidFill>
                <a:srgbClr val="00B05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652120" y="498967"/>
            <a:ext cx="3132000" cy="792000"/>
          </a:xfrm>
          <a:prstGeom prst="rect">
            <a:avLst/>
          </a:prstGeom>
          <a:solidFill>
            <a:srgbClr val="00B0F0"/>
          </a:solidFill>
        </p:spPr>
        <p:txBody>
          <a:bodyPr wrap="square" rtlCol="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4000" b="1" dirty="0" smtClean="0">
                <a:ln w="11430"/>
                <a:gradFill>
                  <a:gsLst>
                    <a:gs pos="0">
                      <a:srgbClr val="7598D9">
                        <a:tint val="70000"/>
                        <a:satMod val="245000"/>
                      </a:srgbClr>
                    </a:gs>
                    <a:gs pos="75000">
                      <a:srgbClr val="7598D9">
                        <a:tint val="90000"/>
                        <a:shade val="60000"/>
                        <a:satMod val="240000"/>
                      </a:srgbClr>
                    </a:gs>
                    <a:gs pos="100000">
                      <a:srgbClr val="7598D9">
                        <a:tint val="100000"/>
                        <a:shade val="50000"/>
                        <a:satMod val="240000"/>
                      </a:srgb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MODRÁ</a:t>
            </a:r>
            <a:endParaRPr lang="cs-CZ" sz="4000" b="1" dirty="0">
              <a:ln w="11430"/>
              <a:gradFill>
                <a:gsLst>
                  <a:gs pos="0">
                    <a:srgbClr val="7598D9">
                      <a:tint val="70000"/>
                      <a:satMod val="245000"/>
                    </a:srgbClr>
                  </a:gs>
                  <a:gs pos="75000">
                    <a:srgbClr val="7598D9">
                      <a:tint val="90000"/>
                      <a:shade val="60000"/>
                      <a:satMod val="240000"/>
                    </a:srgbClr>
                  </a:gs>
                  <a:gs pos="100000">
                    <a:srgbClr val="7598D9">
                      <a:tint val="100000"/>
                      <a:shade val="50000"/>
                      <a:satMod val="240000"/>
                    </a:srgb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25939" y="5589240"/>
            <a:ext cx="3132000" cy="792000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4000" b="1" dirty="0" smtClean="0">
                <a:ln w="11430"/>
                <a:solidFill>
                  <a:srgbClr val="FF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ČERVENÁ</a:t>
            </a:r>
            <a:endParaRPr lang="cs-CZ" sz="4000" b="1" dirty="0">
              <a:ln w="11430"/>
              <a:solidFill>
                <a:srgbClr val="FF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70588" y="1379442"/>
            <a:ext cx="1132604" cy="2124000"/>
          </a:xfrm>
          <a:prstGeom prst="rect">
            <a:avLst/>
          </a:prstGeom>
          <a:noFill/>
          <a:ln w="25400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5939" y="3467676"/>
            <a:ext cx="1451223" cy="2017120"/>
          </a:xfrm>
          <a:prstGeom prst="rect">
            <a:avLst/>
          </a:prstGeom>
          <a:solidFill>
            <a:schemeClr val="bg1">
              <a:lumMod val="95000"/>
            </a:schemeClr>
          </a:solidFill>
          <a:ln w="25400">
            <a:solidFill>
              <a:schemeClr val="tx1"/>
            </a:solidFill>
            <a:miter lim="800000"/>
            <a:headEnd/>
            <a:tailEnd/>
          </a:ln>
          <a:effectLst/>
        </p:spPr>
      </p:pic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sharpenSoften amount="25000"/>
                    </a14:imgEffect>
                    <a14:imgEffect>
                      <a14:brightnessContrast contras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3738" y="2193925"/>
            <a:ext cx="2676525" cy="24685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119067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fad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5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976120" y="5589240"/>
            <a:ext cx="2808000" cy="79200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4000" b="1" dirty="0" smtClean="0">
                <a:ln w="11430"/>
                <a:solidFill>
                  <a:srgbClr val="FFFF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ŽLUTÁ</a:t>
            </a:r>
            <a:endParaRPr lang="cs-CZ" sz="4000" b="1" dirty="0">
              <a:ln w="11430"/>
              <a:solidFill>
                <a:srgbClr val="FFFF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01740" y="476760"/>
            <a:ext cx="3132000" cy="792000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4000" b="1" dirty="0" smtClean="0">
                <a:ln w="11430"/>
                <a:solidFill>
                  <a:srgbClr val="00B05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ZELENÁ</a:t>
            </a:r>
            <a:endParaRPr lang="cs-CZ" sz="4000" b="1" dirty="0">
              <a:ln w="11430"/>
              <a:solidFill>
                <a:srgbClr val="00B05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652120" y="498967"/>
            <a:ext cx="3132000" cy="792000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txBody>
          <a:bodyPr wrap="square" rtlCol="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4000" b="1" dirty="0" smtClean="0">
                <a:ln w="11430"/>
                <a:gradFill>
                  <a:gsLst>
                    <a:gs pos="0">
                      <a:srgbClr val="7598D9">
                        <a:tint val="70000"/>
                        <a:satMod val="245000"/>
                      </a:srgbClr>
                    </a:gs>
                    <a:gs pos="75000">
                      <a:srgbClr val="7598D9">
                        <a:tint val="90000"/>
                        <a:shade val="60000"/>
                        <a:satMod val="240000"/>
                      </a:srgbClr>
                    </a:gs>
                    <a:gs pos="100000">
                      <a:srgbClr val="7598D9">
                        <a:tint val="100000"/>
                        <a:shade val="50000"/>
                        <a:satMod val="240000"/>
                      </a:srgb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MODRÁ</a:t>
            </a:r>
            <a:endParaRPr lang="cs-CZ" sz="4000" b="1" dirty="0">
              <a:ln w="11430"/>
              <a:gradFill>
                <a:gsLst>
                  <a:gs pos="0">
                    <a:srgbClr val="7598D9">
                      <a:tint val="70000"/>
                      <a:satMod val="245000"/>
                    </a:srgbClr>
                  </a:gs>
                  <a:gs pos="75000">
                    <a:srgbClr val="7598D9">
                      <a:tint val="90000"/>
                      <a:shade val="60000"/>
                      <a:satMod val="240000"/>
                    </a:srgbClr>
                  </a:gs>
                  <a:gs pos="100000">
                    <a:srgbClr val="7598D9">
                      <a:tint val="100000"/>
                      <a:shade val="50000"/>
                      <a:satMod val="240000"/>
                    </a:srgb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25939" y="5589240"/>
            <a:ext cx="3132000" cy="792000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4000" b="1" dirty="0" smtClean="0">
                <a:ln w="11430"/>
                <a:solidFill>
                  <a:srgbClr val="FF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ČERVENÁ</a:t>
            </a:r>
            <a:endParaRPr lang="cs-CZ" sz="4000" b="1" dirty="0">
              <a:ln w="11430"/>
              <a:solidFill>
                <a:srgbClr val="FF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70588" y="1379442"/>
            <a:ext cx="1132604" cy="2124000"/>
          </a:xfrm>
          <a:prstGeom prst="rect">
            <a:avLst/>
          </a:prstGeom>
          <a:noFill/>
          <a:ln w="25400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5939" y="3467676"/>
            <a:ext cx="1451223" cy="2017120"/>
          </a:xfrm>
          <a:prstGeom prst="rect">
            <a:avLst/>
          </a:prstGeom>
          <a:solidFill>
            <a:schemeClr val="bg1">
              <a:lumMod val="95000"/>
            </a:schemeClr>
          </a:solidFill>
          <a:ln w="25400">
            <a:solidFill>
              <a:schemeClr val="tx1"/>
            </a:solidFill>
            <a:miter lim="800000"/>
            <a:headEnd/>
            <a:tailEnd/>
          </a:ln>
          <a:effectLst/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5939" y="1358216"/>
            <a:ext cx="1745966" cy="1854759"/>
          </a:xfrm>
          <a:prstGeom prst="rect">
            <a:avLst/>
          </a:prstGeom>
          <a:noFill/>
          <a:ln w="25400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36938" y="1978025"/>
            <a:ext cx="2268537" cy="2901950"/>
          </a:xfrm>
          <a:prstGeom prst="rect">
            <a:avLst/>
          </a:prstGeom>
          <a:noFill/>
          <a:ln w="25400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16804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fad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976120" y="5589240"/>
            <a:ext cx="2808000" cy="79200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4000" b="1" dirty="0" smtClean="0">
                <a:ln w="11430"/>
                <a:solidFill>
                  <a:srgbClr val="FFFF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ŽLUTÁ</a:t>
            </a:r>
            <a:endParaRPr lang="cs-CZ" sz="4000" b="1" dirty="0">
              <a:ln w="11430"/>
              <a:solidFill>
                <a:srgbClr val="FFFF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01740" y="476760"/>
            <a:ext cx="3132000" cy="792000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4000" b="1" dirty="0" smtClean="0">
                <a:ln w="11430"/>
                <a:solidFill>
                  <a:srgbClr val="00B05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ZELENÁ</a:t>
            </a:r>
            <a:endParaRPr lang="cs-CZ" sz="4000" b="1" dirty="0">
              <a:ln w="11430"/>
              <a:solidFill>
                <a:srgbClr val="00B05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652120" y="498967"/>
            <a:ext cx="3132000" cy="792000"/>
          </a:xfrm>
          <a:prstGeom prst="rect">
            <a:avLst/>
          </a:prstGeom>
          <a:solidFill>
            <a:srgbClr val="00B0F0"/>
          </a:solidFill>
        </p:spPr>
        <p:txBody>
          <a:bodyPr wrap="square" rtlCol="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4000" b="1" dirty="0" smtClean="0">
                <a:ln w="11430"/>
                <a:gradFill>
                  <a:gsLst>
                    <a:gs pos="0">
                      <a:srgbClr val="7598D9">
                        <a:tint val="70000"/>
                        <a:satMod val="245000"/>
                      </a:srgbClr>
                    </a:gs>
                    <a:gs pos="75000">
                      <a:srgbClr val="7598D9">
                        <a:tint val="90000"/>
                        <a:shade val="60000"/>
                        <a:satMod val="240000"/>
                      </a:srgbClr>
                    </a:gs>
                    <a:gs pos="100000">
                      <a:srgbClr val="7598D9">
                        <a:tint val="100000"/>
                        <a:shade val="50000"/>
                        <a:satMod val="240000"/>
                      </a:srgb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MODRÁ</a:t>
            </a:r>
            <a:endParaRPr lang="cs-CZ" sz="4000" b="1" dirty="0">
              <a:ln w="11430"/>
              <a:gradFill>
                <a:gsLst>
                  <a:gs pos="0">
                    <a:srgbClr val="7598D9">
                      <a:tint val="70000"/>
                      <a:satMod val="245000"/>
                    </a:srgbClr>
                  </a:gs>
                  <a:gs pos="75000">
                    <a:srgbClr val="7598D9">
                      <a:tint val="90000"/>
                      <a:shade val="60000"/>
                      <a:satMod val="240000"/>
                    </a:srgbClr>
                  </a:gs>
                  <a:gs pos="100000">
                    <a:srgbClr val="7598D9">
                      <a:tint val="100000"/>
                      <a:shade val="50000"/>
                      <a:satMod val="240000"/>
                    </a:srgb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25939" y="5589240"/>
            <a:ext cx="3132000" cy="792000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4000" b="1" dirty="0" smtClean="0">
                <a:ln w="11430"/>
                <a:solidFill>
                  <a:srgbClr val="FF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ČERVENÁ</a:t>
            </a:r>
            <a:endParaRPr lang="cs-CZ" sz="4000" b="1" dirty="0">
              <a:ln w="11430"/>
              <a:solidFill>
                <a:srgbClr val="FF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70588" y="1379442"/>
            <a:ext cx="1132604" cy="2124000"/>
          </a:xfrm>
          <a:prstGeom prst="rect">
            <a:avLst/>
          </a:prstGeom>
          <a:noFill/>
          <a:ln w="25400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5939" y="3467676"/>
            <a:ext cx="1451223" cy="2017120"/>
          </a:xfrm>
          <a:prstGeom prst="rect">
            <a:avLst/>
          </a:prstGeom>
          <a:solidFill>
            <a:schemeClr val="bg1">
              <a:lumMod val="95000"/>
            </a:schemeClr>
          </a:solidFill>
          <a:ln w="25400">
            <a:solidFill>
              <a:schemeClr val="tx1"/>
            </a:solidFill>
            <a:miter lim="800000"/>
            <a:headEnd/>
            <a:tailEnd/>
          </a:ln>
          <a:effectLst/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colorTemperature colorTemp="59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5939" y="1358216"/>
            <a:ext cx="1745966" cy="1854759"/>
          </a:xfrm>
          <a:prstGeom prst="rect">
            <a:avLst/>
          </a:prstGeom>
          <a:noFill/>
          <a:ln w="25400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29013" y="3645023"/>
            <a:ext cx="1555107" cy="1795677"/>
          </a:xfrm>
          <a:prstGeom prst="rect">
            <a:avLst/>
          </a:prstGeom>
          <a:noFill/>
          <a:ln w="25400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219" name="Picture 3"/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8330"/>
          <a:stretch/>
        </p:blipFill>
        <p:spPr bwMode="auto">
          <a:xfrm>
            <a:off x="3552825" y="1584564"/>
            <a:ext cx="2036763" cy="3766223"/>
          </a:xfrm>
          <a:prstGeom prst="rect">
            <a:avLst/>
          </a:prstGeom>
          <a:noFill/>
          <a:ln w="25400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440810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fad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500" fill="hold"/>
                                        <p:tgtEl>
                                          <p:spTgt spid="92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500" fill="hold"/>
                                        <p:tgtEl>
                                          <p:spTgt spid="92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500"/>
                                        <p:tgtEl>
                                          <p:spTgt spid="92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976120" y="5589240"/>
            <a:ext cx="2808000" cy="79200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4000" b="1" dirty="0" smtClean="0">
                <a:ln w="11430"/>
                <a:solidFill>
                  <a:srgbClr val="FFFF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ŽLUTÁ</a:t>
            </a:r>
            <a:endParaRPr lang="cs-CZ" sz="4000" b="1" dirty="0">
              <a:ln w="11430"/>
              <a:solidFill>
                <a:srgbClr val="FFFF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01740" y="476760"/>
            <a:ext cx="3132000" cy="792000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4000" b="1" dirty="0" smtClean="0">
                <a:ln w="11430"/>
                <a:solidFill>
                  <a:srgbClr val="00B05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ZELENÁ</a:t>
            </a:r>
            <a:endParaRPr lang="cs-CZ" sz="4000" b="1" dirty="0">
              <a:ln w="11430"/>
              <a:solidFill>
                <a:srgbClr val="00B05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652120" y="498967"/>
            <a:ext cx="3132000" cy="792000"/>
          </a:xfrm>
          <a:prstGeom prst="rect">
            <a:avLst/>
          </a:prstGeom>
          <a:solidFill>
            <a:srgbClr val="00B0F0"/>
          </a:solidFill>
        </p:spPr>
        <p:txBody>
          <a:bodyPr wrap="square" rtlCol="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4000" b="1" dirty="0" smtClean="0">
                <a:ln w="11430"/>
                <a:gradFill>
                  <a:gsLst>
                    <a:gs pos="0">
                      <a:srgbClr val="7598D9">
                        <a:tint val="70000"/>
                        <a:satMod val="245000"/>
                      </a:srgbClr>
                    </a:gs>
                    <a:gs pos="75000">
                      <a:srgbClr val="7598D9">
                        <a:tint val="90000"/>
                        <a:shade val="60000"/>
                        <a:satMod val="240000"/>
                      </a:srgbClr>
                    </a:gs>
                    <a:gs pos="100000">
                      <a:srgbClr val="7598D9">
                        <a:tint val="100000"/>
                        <a:shade val="50000"/>
                        <a:satMod val="240000"/>
                      </a:srgb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MODRÁ</a:t>
            </a:r>
            <a:endParaRPr lang="cs-CZ" sz="4000" b="1" dirty="0">
              <a:ln w="11430"/>
              <a:gradFill>
                <a:gsLst>
                  <a:gs pos="0">
                    <a:srgbClr val="7598D9">
                      <a:tint val="70000"/>
                      <a:satMod val="245000"/>
                    </a:srgbClr>
                  </a:gs>
                  <a:gs pos="75000">
                    <a:srgbClr val="7598D9">
                      <a:tint val="90000"/>
                      <a:shade val="60000"/>
                      <a:satMod val="240000"/>
                    </a:srgbClr>
                  </a:gs>
                  <a:gs pos="100000">
                    <a:srgbClr val="7598D9">
                      <a:tint val="100000"/>
                      <a:shade val="50000"/>
                      <a:satMod val="240000"/>
                    </a:srgb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25939" y="5589240"/>
            <a:ext cx="3132000" cy="792000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4000" b="1" dirty="0" smtClean="0">
                <a:ln w="11430"/>
                <a:solidFill>
                  <a:srgbClr val="FF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ČERVENÁ</a:t>
            </a:r>
            <a:endParaRPr lang="cs-CZ" sz="4000" b="1" dirty="0">
              <a:ln w="11430"/>
              <a:solidFill>
                <a:srgbClr val="FF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70588" y="1379442"/>
            <a:ext cx="1132604" cy="2124000"/>
          </a:xfrm>
          <a:prstGeom prst="rect">
            <a:avLst/>
          </a:prstGeom>
          <a:noFill/>
          <a:ln w="25400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5939" y="3467676"/>
            <a:ext cx="1451223" cy="2017120"/>
          </a:xfrm>
          <a:prstGeom prst="rect">
            <a:avLst/>
          </a:prstGeom>
          <a:solidFill>
            <a:schemeClr val="bg1">
              <a:lumMod val="95000"/>
            </a:schemeClr>
          </a:solidFill>
          <a:ln w="25400">
            <a:solidFill>
              <a:schemeClr val="tx1"/>
            </a:solidFill>
            <a:miter lim="800000"/>
            <a:headEnd/>
            <a:tailEnd/>
          </a:ln>
          <a:effectLst/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5939" y="1358216"/>
            <a:ext cx="1745966" cy="1854759"/>
          </a:xfrm>
          <a:prstGeom prst="rect">
            <a:avLst/>
          </a:prstGeom>
          <a:noFill/>
          <a:ln w="25400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29013" y="3645023"/>
            <a:ext cx="1555107" cy="1795677"/>
          </a:xfrm>
          <a:prstGeom prst="rect">
            <a:avLst/>
          </a:prstGeom>
          <a:noFill/>
          <a:ln w="25400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98863" y="1987550"/>
            <a:ext cx="1944687" cy="2882900"/>
          </a:xfrm>
          <a:prstGeom prst="rect">
            <a:avLst/>
          </a:prstGeom>
          <a:noFill/>
          <a:ln w="25400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1550" y="3450447"/>
            <a:ext cx="1120516" cy="2051578"/>
          </a:xfrm>
          <a:prstGeom prst="rect">
            <a:avLst/>
          </a:prstGeom>
          <a:noFill/>
          <a:ln w="12700" cmpd="sng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276678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fad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5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5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500"/>
                                        <p:tgtEl>
                                          <p:spTgt spid="102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976120" y="5589240"/>
            <a:ext cx="2808000" cy="79200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4000" b="1" dirty="0" smtClean="0">
                <a:ln w="11430"/>
                <a:solidFill>
                  <a:srgbClr val="FFFF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ŽLUTÁ</a:t>
            </a:r>
            <a:endParaRPr lang="cs-CZ" sz="4000" b="1" dirty="0">
              <a:ln w="11430"/>
              <a:solidFill>
                <a:srgbClr val="FFFF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01740" y="476760"/>
            <a:ext cx="3132000" cy="792000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4000" b="1" dirty="0" smtClean="0">
                <a:ln w="11430"/>
                <a:solidFill>
                  <a:srgbClr val="00B05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ZELENÁ</a:t>
            </a:r>
            <a:endParaRPr lang="cs-CZ" sz="4000" b="1" dirty="0">
              <a:ln w="11430"/>
              <a:solidFill>
                <a:srgbClr val="00B05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652120" y="498967"/>
            <a:ext cx="3132000" cy="792000"/>
          </a:xfrm>
          <a:prstGeom prst="rect">
            <a:avLst/>
          </a:prstGeom>
          <a:solidFill>
            <a:srgbClr val="00B0F0"/>
          </a:solidFill>
        </p:spPr>
        <p:txBody>
          <a:bodyPr wrap="square" rtlCol="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4000" b="1" dirty="0" smtClean="0">
                <a:ln w="11430"/>
                <a:gradFill>
                  <a:gsLst>
                    <a:gs pos="0">
                      <a:srgbClr val="7598D9">
                        <a:tint val="70000"/>
                        <a:satMod val="245000"/>
                      </a:srgbClr>
                    </a:gs>
                    <a:gs pos="75000">
                      <a:srgbClr val="7598D9">
                        <a:tint val="90000"/>
                        <a:shade val="60000"/>
                        <a:satMod val="240000"/>
                      </a:srgbClr>
                    </a:gs>
                    <a:gs pos="100000">
                      <a:srgbClr val="7598D9">
                        <a:tint val="100000"/>
                        <a:shade val="50000"/>
                        <a:satMod val="240000"/>
                      </a:srgb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MODRÁ</a:t>
            </a:r>
            <a:endParaRPr lang="cs-CZ" sz="4000" b="1" dirty="0">
              <a:ln w="11430"/>
              <a:gradFill>
                <a:gsLst>
                  <a:gs pos="0">
                    <a:srgbClr val="7598D9">
                      <a:tint val="70000"/>
                      <a:satMod val="245000"/>
                    </a:srgbClr>
                  </a:gs>
                  <a:gs pos="75000">
                    <a:srgbClr val="7598D9">
                      <a:tint val="90000"/>
                      <a:shade val="60000"/>
                      <a:satMod val="240000"/>
                    </a:srgbClr>
                  </a:gs>
                  <a:gs pos="100000">
                    <a:srgbClr val="7598D9">
                      <a:tint val="100000"/>
                      <a:shade val="50000"/>
                      <a:satMod val="240000"/>
                    </a:srgb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25939" y="5589240"/>
            <a:ext cx="3132000" cy="792000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4000" b="1" dirty="0" smtClean="0">
                <a:ln w="11430"/>
                <a:solidFill>
                  <a:srgbClr val="FF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ČERVENÁ</a:t>
            </a:r>
            <a:endParaRPr lang="cs-CZ" sz="4000" b="1" dirty="0">
              <a:ln w="11430"/>
              <a:solidFill>
                <a:srgbClr val="FF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70588" y="1379442"/>
            <a:ext cx="1132604" cy="2124000"/>
          </a:xfrm>
          <a:prstGeom prst="rect">
            <a:avLst/>
          </a:prstGeom>
          <a:noFill/>
          <a:ln w="25400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5939" y="3467676"/>
            <a:ext cx="1451223" cy="2017120"/>
          </a:xfrm>
          <a:prstGeom prst="rect">
            <a:avLst/>
          </a:prstGeom>
          <a:solidFill>
            <a:schemeClr val="bg1">
              <a:lumMod val="95000"/>
            </a:schemeClr>
          </a:solidFill>
          <a:ln w="25400">
            <a:solidFill>
              <a:schemeClr val="tx1"/>
            </a:solidFill>
            <a:miter lim="800000"/>
            <a:headEnd/>
            <a:tailEnd/>
          </a:ln>
          <a:effectLst/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5939" y="1358216"/>
            <a:ext cx="1745966" cy="1854759"/>
          </a:xfrm>
          <a:prstGeom prst="rect">
            <a:avLst/>
          </a:prstGeom>
          <a:noFill/>
          <a:ln w="25400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29013" y="3645023"/>
            <a:ext cx="1555107" cy="1795677"/>
          </a:xfrm>
          <a:prstGeom prst="rect">
            <a:avLst/>
          </a:prstGeom>
          <a:noFill/>
          <a:ln w="25400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1550" y="1362263"/>
            <a:ext cx="1379215" cy="1846663"/>
          </a:xfrm>
          <a:prstGeom prst="rect">
            <a:avLst/>
          </a:prstGeom>
          <a:noFill/>
          <a:ln w="25400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9625" y="2007177"/>
            <a:ext cx="2444750" cy="2921000"/>
          </a:xfrm>
          <a:prstGeom prst="rect">
            <a:avLst/>
          </a:prstGeom>
          <a:noFill/>
          <a:ln w="25400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3" name="Picture 2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1550" y="3450447"/>
            <a:ext cx="1120516" cy="2051578"/>
          </a:xfrm>
          <a:prstGeom prst="rect">
            <a:avLst/>
          </a:prstGeom>
          <a:noFill/>
          <a:ln w="12700" cmpd="sng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142253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fad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500" fill="hold"/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500" fill="hold"/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500"/>
                                        <p:tgtEl>
                                          <p:spTgt spid="112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976120" y="5589240"/>
            <a:ext cx="2808000" cy="79200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4000" b="1" dirty="0" smtClean="0">
                <a:ln w="11430"/>
                <a:solidFill>
                  <a:srgbClr val="FFFF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ŽLUTÁ</a:t>
            </a:r>
            <a:endParaRPr lang="cs-CZ" sz="4000" b="1" dirty="0">
              <a:ln w="11430"/>
              <a:solidFill>
                <a:srgbClr val="FFFF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01740" y="476760"/>
            <a:ext cx="3132000" cy="792000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4000" b="1" dirty="0" smtClean="0">
                <a:ln w="11430"/>
                <a:solidFill>
                  <a:srgbClr val="00B05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ZELENÁ</a:t>
            </a:r>
            <a:endParaRPr lang="cs-CZ" sz="4000" b="1" dirty="0">
              <a:ln w="11430"/>
              <a:solidFill>
                <a:srgbClr val="00B05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652120" y="498967"/>
            <a:ext cx="3132000" cy="792000"/>
          </a:xfrm>
          <a:prstGeom prst="rect">
            <a:avLst/>
          </a:prstGeom>
          <a:solidFill>
            <a:srgbClr val="00B0F0"/>
          </a:solidFill>
        </p:spPr>
        <p:txBody>
          <a:bodyPr wrap="square" rtlCol="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4000" b="1" dirty="0" smtClean="0">
                <a:ln w="11430"/>
                <a:gradFill>
                  <a:gsLst>
                    <a:gs pos="0">
                      <a:srgbClr val="7598D9">
                        <a:tint val="70000"/>
                        <a:satMod val="245000"/>
                      </a:srgbClr>
                    </a:gs>
                    <a:gs pos="75000">
                      <a:srgbClr val="7598D9">
                        <a:tint val="90000"/>
                        <a:shade val="60000"/>
                        <a:satMod val="240000"/>
                      </a:srgbClr>
                    </a:gs>
                    <a:gs pos="100000">
                      <a:srgbClr val="7598D9">
                        <a:tint val="100000"/>
                        <a:shade val="50000"/>
                        <a:satMod val="240000"/>
                      </a:srgb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MODRÁ</a:t>
            </a:r>
            <a:endParaRPr lang="cs-CZ" sz="4000" b="1" dirty="0">
              <a:ln w="11430"/>
              <a:gradFill>
                <a:gsLst>
                  <a:gs pos="0">
                    <a:srgbClr val="7598D9">
                      <a:tint val="70000"/>
                      <a:satMod val="245000"/>
                    </a:srgbClr>
                  </a:gs>
                  <a:gs pos="75000">
                    <a:srgbClr val="7598D9">
                      <a:tint val="90000"/>
                      <a:shade val="60000"/>
                      <a:satMod val="240000"/>
                    </a:srgbClr>
                  </a:gs>
                  <a:gs pos="100000">
                    <a:srgbClr val="7598D9">
                      <a:tint val="100000"/>
                      <a:shade val="50000"/>
                      <a:satMod val="240000"/>
                    </a:srgb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25939" y="5589240"/>
            <a:ext cx="3132000" cy="792000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4000" b="1" dirty="0" smtClean="0">
                <a:ln w="11430"/>
                <a:solidFill>
                  <a:srgbClr val="FF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ČERVENÁ</a:t>
            </a:r>
            <a:endParaRPr lang="cs-CZ" sz="4000" b="1" dirty="0">
              <a:ln w="11430"/>
              <a:solidFill>
                <a:srgbClr val="FF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70588" y="1379443"/>
            <a:ext cx="1113532" cy="2088233"/>
          </a:xfrm>
          <a:prstGeom prst="rect">
            <a:avLst/>
          </a:prstGeom>
          <a:noFill/>
          <a:ln w="25400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5939" y="3467676"/>
            <a:ext cx="1451223" cy="2017120"/>
          </a:xfrm>
          <a:prstGeom prst="rect">
            <a:avLst/>
          </a:prstGeom>
          <a:solidFill>
            <a:schemeClr val="bg1">
              <a:lumMod val="95000"/>
            </a:schemeClr>
          </a:solidFill>
          <a:ln w="25400">
            <a:solidFill>
              <a:schemeClr val="tx1"/>
            </a:solidFill>
            <a:miter lim="800000"/>
            <a:headEnd/>
            <a:tailEnd/>
          </a:ln>
          <a:effectLst/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5939" y="1358216"/>
            <a:ext cx="1745966" cy="1854759"/>
          </a:xfrm>
          <a:prstGeom prst="rect">
            <a:avLst/>
          </a:prstGeom>
          <a:noFill/>
          <a:ln w="25400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29013" y="3645023"/>
            <a:ext cx="1555107" cy="1795677"/>
          </a:xfrm>
          <a:prstGeom prst="rect">
            <a:avLst/>
          </a:prstGeom>
          <a:noFill/>
          <a:ln w="25400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1550" y="1362263"/>
            <a:ext cx="1379215" cy="1846663"/>
          </a:xfrm>
          <a:prstGeom prst="rect">
            <a:avLst/>
          </a:prstGeom>
          <a:noFill/>
          <a:ln w="25400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3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1550" y="3450447"/>
            <a:ext cx="1120516" cy="2051578"/>
          </a:xfrm>
          <a:prstGeom prst="rect">
            <a:avLst/>
          </a:prstGeom>
          <a:noFill/>
          <a:ln w="12700" cmpd="sng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79788" y="2151063"/>
            <a:ext cx="2384425" cy="25542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4" name="Picture 2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1363898"/>
            <a:ext cx="1687541" cy="2124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343414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fad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976120" y="5589240"/>
            <a:ext cx="2808000" cy="792000"/>
          </a:xfrm>
          <a:prstGeom prst="rect">
            <a:avLst/>
          </a:prstGeom>
          <a:solidFill>
            <a:srgbClr val="FFF081"/>
          </a:solidFill>
        </p:spPr>
        <p:txBody>
          <a:bodyPr wrap="square" rtlCol="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4000" b="1" dirty="0" smtClean="0">
                <a:ln w="11430"/>
                <a:solidFill>
                  <a:srgbClr val="FFFF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ŽLUTÁ</a:t>
            </a:r>
            <a:endParaRPr lang="cs-CZ" sz="4000" b="1" dirty="0">
              <a:ln w="11430"/>
              <a:solidFill>
                <a:srgbClr val="FFFF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01740" y="476760"/>
            <a:ext cx="3132000" cy="792000"/>
          </a:xfrm>
          <a:prstGeom prst="rect">
            <a:avLst/>
          </a:prstGeom>
          <a:solidFill>
            <a:srgbClr val="C9E7A7"/>
          </a:solidFill>
        </p:spPr>
        <p:txBody>
          <a:bodyPr wrap="square" rtlCol="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4000" b="1" dirty="0" smtClean="0">
                <a:ln w="11430"/>
                <a:solidFill>
                  <a:srgbClr val="00B05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ZELENÁ</a:t>
            </a:r>
            <a:endParaRPr lang="cs-CZ" sz="4000" b="1" dirty="0">
              <a:ln w="11430"/>
              <a:solidFill>
                <a:srgbClr val="00B05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652120" y="498967"/>
            <a:ext cx="3132000" cy="792000"/>
          </a:xfrm>
          <a:prstGeom prst="rect">
            <a:avLst/>
          </a:prstGeom>
          <a:solidFill>
            <a:srgbClr val="BDC7DD"/>
          </a:solidFill>
        </p:spPr>
        <p:txBody>
          <a:bodyPr wrap="square" rtlCol="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4000" b="1" dirty="0" smtClean="0">
                <a:ln w="11430"/>
                <a:gradFill>
                  <a:gsLst>
                    <a:gs pos="0">
                      <a:srgbClr val="7598D9">
                        <a:tint val="70000"/>
                        <a:satMod val="245000"/>
                      </a:srgbClr>
                    </a:gs>
                    <a:gs pos="75000">
                      <a:srgbClr val="7598D9">
                        <a:tint val="90000"/>
                        <a:shade val="60000"/>
                        <a:satMod val="240000"/>
                      </a:srgbClr>
                    </a:gs>
                    <a:gs pos="100000">
                      <a:srgbClr val="7598D9">
                        <a:tint val="100000"/>
                        <a:shade val="50000"/>
                        <a:satMod val="240000"/>
                      </a:srgb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MODRÁ</a:t>
            </a:r>
            <a:endParaRPr lang="cs-CZ" sz="4000" b="1" dirty="0">
              <a:ln w="11430"/>
              <a:gradFill>
                <a:gsLst>
                  <a:gs pos="0">
                    <a:srgbClr val="7598D9">
                      <a:tint val="70000"/>
                      <a:satMod val="245000"/>
                    </a:srgbClr>
                  </a:gs>
                  <a:gs pos="75000">
                    <a:srgbClr val="7598D9">
                      <a:tint val="90000"/>
                      <a:shade val="60000"/>
                      <a:satMod val="240000"/>
                    </a:srgbClr>
                  </a:gs>
                  <a:gs pos="100000">
                    <a:srgbClr val="7598D9">
                      <a:tint val="100000"/>
                      <a:shade val="50000"/>
                      <a:satMod val="240000"/>
                    </a:srgb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25939" y="5589240"/>
            <a:ext cx="3132000" cy="792000"/>
          </a:xfrm>
          <a:prstGeom prst="rect">
            <a:avLst/>
          </a:prstGeom>
          <a:solidFill>
            <a:srgbClr val="FCC0B6"/>
          </a:solidFill>
        </p:spPr>
        <p:txBody>
          <a:bodyPr wrap="square" rtlCol="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4000" b="1" dirty="0" smtClean="0">
                <a:ln w="11430"/>
                <a:solidFill>
                  <a:srgbClr val="FF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ČERVENÁ</a:t>
            </a:r>
            <a:endParaRPr lang="cs-CZ" sz="4000" b="1" dirty="0">
              <a:ln w="11430"/>
              <a:solidFill>
                <a:srgbClr val="FF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70588" y="1379443"/>
            <a:ext cx="1113532" cy="2088233"/>
          </a:xfrm>
          <a:prstGeom prst="rect">
            <a:avLst/>
          </a:prstGeom>
          <a:noFill/>
          <a:ln w="25400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5939" y="3467676"/>
            <a:ext cx="1451223" cy="2017120"/>
          </a:xfrm>
          <a:prstGeom prst="rect">
            <a:avLst/>
          </a:prstGeom>
          <a:solidFill>
            <a:schemeClr val="bg1">
              <a:lumMod val="95000"/>
            </a:schemeClr>
          </a:solidFill>
          <a:ln w="25400">
            <a:solidFill>
              <a:schemeClr val="tx1"/>
            </a:solidFill>
            <a:miter lim="800000"/>
            <a:headEnd/>
            <a:tailEnd/>
          </a:ln>
          <a:effectLst/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5939" y="1358216"/>
            <a:ext cx="1745966" cy="1854759"/>
          </a:xfrm>
          <a:prstGeom prst="rect">
            <a:avLst/>
          </a:prstGeom>
          <a:noFill/>
          <a:ln w="25400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29013" y="3645023"/>
            <a:ext cx="1555107" cy="1795677"/>
          </a:xfrm>
          <a:prstGeom prst="rect">
            <a:avLst/>
          </a:prstGeom>
          <a:noFill/>
          <a:ln w="25400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1550" y="1362263"/>
            <a:ext cx="1379215" cy="1846663"/>
          </a:xfrm>
          <a:prstGeom prst="rect">
            <a:avLst/>
          </a:prstGeom>
          <a:noFill/>
          <a:ln w="25400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3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1550" y="3450447"/>
            <a:ext cx="1120516" cy="2051578"/>
          </a:xfrm>
          <a:prstGeom prst="rect">
            <a:avLst/>
          </a:prstGeom>
          <a:noFill/>
          <a:ln w="12700" cmpd="sng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4" name="Picture 2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1363898"/>
            <a:ext cx="1687541" cy="2124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5" name="Picture 3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10290" y="3642861"/>
            <a:ext cx="1630009" cy="1800000"/>
          </a:xfrm>
          <a:prstGeom prst="rect">
            <a:avLst/>
          </a:prstGeom>
          <a:noFill/>
          <a:ln w="25400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90825" y="2279650"/>
            <a:ext cx="3560763" cy="2298700"/>
          </a:xfrm>
          <a:prstGeom prst="rect">
            <a:avLst/>
          </a:prstGeom>
          <a:noFill/>
          <a:ln w="25400" cmpd="sng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4885959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fad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976120" y="5589240"/>
            <a:ext cx="2808000" cy="79200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4000" b="1" dirty="0" smtClean="0">
                <a:ln w="11430"/>
                <a:solidFill>
                  <a:srgbClr val="FFFF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ŽLUTÁ</a:t>
            </a:r>
            <a:endParaRPr lang="cs-CZ" sz="4000" b="1" dirty="0">
              <a:ln w="11430"/>
              <a:solidFill>
                <a:srgbClr val="FFFF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01740" y="476760"/>
            <a:ext cx="3132000" cy="792000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4000" b="1" dirty="0" smtClean="0">
                <a:ln w="11430"/>
                <a:solidFill>
                  <a:srgbClr val="00B05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ZELENÁ</a:t>
            </a:r>
            <a:endParaRPr lang="cs-CZ" sz="4000" b="1" dirty="0">
              <a:ln w="11430"/>
              <a:solidFill>
                <a:srgbClr val="00B05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652120" y="498967"/>
            <a:ext cx="3132000" cy="792000"/>
          </a:xfrm>
          <a:prstGeom prst="rect">
            <a:avLst/>
          </a:prstGeom>
          <a:solidFill>
            <a:srgbClr val="00B0F0"/>
          </a:solidFill>
        </p:spPr>
        <p:txBody>
          <a:bodyPr wrap="square" rtlCol="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4000" b="1" dirty="0" smtClean="0">
                <a:ln w="11430"/>
                <a:gradFill>
                  <a:gsLst>
                    <a:gs pos="0">
                      <a:srgbClr val="7598D9">
                        <a:tint val="70000"/>
                        <a:satMod val="245000"/>
                      </a:srgbClr>
                    </a:gs>
                    <a:gs pos="75000">
                      <a:srgbClr val="7598D9">
                        <a:tint val="90000"/>
                        <a:shade val="60000"/>
                        <a:satMod val="240000"/>
                      </a:srgbClr>
                    </a:gs>
                    <a:gs pos="100000">
                      <a:srgbClr val="7598D9">
                        <a:tint val="100000"/>
                        <a:shade val="50000"/>
                        <a:satMod val="240000"/>
                      </a:srgb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MODRÁ</a:t>
            </a:r>
            <a:endParaRPr lang="cs-CZ" sz="4000" b="1" dirty="0">
              <a:ln w="11430"/>
              <a:gradFill>
                <a:gsLst>
                  <a:gs pos="0">
                    <a:srgbClr val="7598D9">
                      <a:tint val="70000"/>
                      <a:satMod val="245000"/>
                    </a:srgbClr>
                  </a:gs>
                  <a:gs pos="75000">
                    <a:srgbClr val="7598D9">
                      <a:tint val="90000"/>
                      <a:shade val="60000"/>
                      <a:satMod val="240000"/>
                    </a:srgbClr>
                  </a:gs>
                  <a:gs pos="100000">
                    <a:srgbClr val="7598D9">
                      <a:tint val="100000"/>
                      <a:shade val="50000"/>
                      <a:satMod val="240000"/>
                    </a:srgb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25939" y="5589240"/>
            <a:ext cx="3132000" cy="792000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4000" b="1" dirty="0" smtClean="0">
                <a:ln w="11430"/>
                <a:solidFill>
                  <a:srgbClr val="FF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ČERVENÁ</a:t>
            </a:r>
            <a:endParaRPr lang="cs-CZ" sz="4000" b="1" dirty="0">
              <a:ln w="11430"/>
              <a:solidFill>
                <a:srgbClr val="FF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70588" y="1379443"/>
            <a:ext cx="1113532" cy="2088233"/>
          </a:xfrm>
          <a:prstGeom prst="rect">
            <a:avLst/>
          </a:prstGeom>
          <a:noFill/>
          <a:ln w="25400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5939" y="3467676"/>
            <a:ext cx="1451223" cy="2017120"/>
          </a:xfrm>
          <a:prstGeom prst="rect">
            <a:avLst/>
          </a:prstGeom>
          <a:solidFill>
            <a:schemeClr val="bg1">
              <a:lumMod val="95000"/>
            </a:schemeClr>
          </a:solidFill>
          <a:ln w="25400">
            <a:solidFill>
              <a:schemeClr val="tx1"/>
            </a:solidFill>
            <a:miter lim="800000"/>
            <a:headEnd/>
            <a:tailEnd/>
          </a:ln>
          <a:effectLst/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5939" y="1358216"/>
            <a:ext cx="1745966" cy="1854759"/>
          </a:xfrm>
          <a:prstGeom prst="rect">
            <a:avLst/>
          </a:prstGeom>
          <a:noFill/>
          <a:ln w="25400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29013" y="3645023"/>
            <a:ext cx="1555107" cy="1795677"/>
          </a:xfrm>
          <a:prstGeom prst="rect">
            <a:avLst/>
          </a:prstGeom>
          <a:noFill/>
          <a:ln w="25400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1550" y="1362263"/>
            <a:ext cx="1379215" cy="1846663"/>
          </a:xfrm>
          <a:prstGeom prst="rect">
            <a:avLst/>
          </a:prstGeom>
          <a:noFill/>
          <a:ln w="25400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3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1550" y="3450447"/>
            <a:ext cx="1120516" cy="2051578"/>
          </a:xfrm>
          <a:prstGeom prst="rect">
            <a:avLst/>
          </a:prstGeom>
          <a:noFill/>
          <a:ln w="12700" cmpd="sng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4" name="Picture 2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1363898"/>
            <a:ext cx="1687541" cy="2124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5" name="Picture 3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10290" y="3642861"/>
            <a:ext cx="1630009" cy="1800000"/>
          </a:xfrm>
          <a:prstGeom prst="rect">
            <a:avLst/>
          </a:prstGeom>
          <a:noFill/>
          <a:ln w="25400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81035" y="3640700"/>
            <a:ext cx="2000101" cy="1800000"/>
          </a:xfrm>
          <a:prstGeom prst="rect">
            <a:avLst/>
          </a:prstGeom>
          <a:noFill/>
          <a:ln w="25400" cmpd="sng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14737" y="1980238"/>
            <a:ext cx="2016000" cy="2940418"/>
          </a:xfrm>
          <a:prstGeom prst="rect">
            <a:avLst/>
          </a:prstGeom>
          <a:noFill/>
          <a:ln w="25400" cmpd="sng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014498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fad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5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976120" y="5589240"/>
            <a:ext cx="2808000" cy="79200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4000" b="1" dirty="0" smtClean="0">
                <a:ln w="11430"/>
                <a:solidFill>
                  <a:srgbClr val="FFFF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ŽLUTÁ</a:t>
            </a:r>
            <a:endParaRPr lang="cs-CZ" sz="4000" b="1" dirty="0">
              <a:ln w="11430"/>
              <a:solidFill>
                <a:srgbClr val="FFFF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01740" y="476760"/>
            <a:ext cx="3132000" cy="792000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4000" b="1" dirty="0" smtClean="0">
                <a:ln w="11430"/>
                <a:solidFill>
                  <a:srgbClr val="00B05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ZELENÁ</a:t>
            </a:r>
            <a:endParaRPr lang="cs-CZ" sz="4000" b="1" dirty="0">
              <a:ln w="11430"/>
              <a:solidFill>
                <a:srgbClr val="00B05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652120" y="498967"/>
            <a:ext cx="3132000" cy="792000"/>
          </a:xfrm>
          <a:prstGeom prst="rect">
            <a:avLst/>
          </a:prstGeom>
          <a:solidFill>
            <a:srgbClr val="00B0F0"/>
          </a:solidFill>
        </p:spPr>
        <p:txBody>
          <a:bodyPr wrap="square" rtlCol="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4000" b="1" dirty="0" smtClean="0">
                <a:ln w="11430"/>
                <a:gradFill>
                  <a:gsLst>
                    <a:gs pos="0">
                      <a:srgbClr val="7598D9">
                        <a:tint val="70000"/>
                        <a:satMod val="245000"/>
                      </a:srgbClr>
                    </a:gs>
                    <a:gs pos="75000">
                      <a:srgbClr val="7598D9">
                        <a:tint val="90000"/>
                        <a:shade val="60000"/>
                        <a:satMod val="240000"/>
                      </a:srgbClr>
                    </a:gs>
                    <a:gs pos="100000">
                      <a:srgbClr val="7598D9">
                        <a:tint val="100000"/>
                        <a:shade val="50000"/>
                        <a:satMod val="240000"/>
                      </a:srgb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MODRÁ</a:t>
            </a:r>
            <a:endParaRPr lang="cs-CZ" sz="4000" b="1" dirty="0">
              <a:ln w="11430"/>
              <a:gradFill>
                <a:gsLst>
                  <a:gs pos="0">
                    <a:srgbClr val="7598D9">
                      <a:tint val="70000"/>
                      <a:satMod val="245000"/>
                    </a:srgbClr>
                  </a:gs>
                  <a:gs pos="75000">
                    <a:srgbClr val="7598D9">
                      <a:tint val="90000"/>
                      <a:shade val="60000"/>
                      <a:satMod val="240000"/>
                    </a:srgbClr>
                  </a:gs>
                  <a:gs pos="100000">
                    <a:srgbClr val="7598D9">
                      <a:tint val="100000"/>
                      <a:shade val="50000"/>
                      <a:satMod val="240000"/>
                    </a:srgb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25939" y="5589240"/>
            <a:ext cx="3132000" cy="792000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4000" b="1" dirty="0" smtClean="0">
                <a:ln w="11430"/>
                <a:solidFill>
                  <a:srgbClr val="FF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ČERVENÁ</a:t>
            </a:r>
            <a:endParaRPr lang="cs-CZ" sz="4000" b="1" dirty="0">
              <a:ln w="11430"/>
              <a:solidFill>
                <a:srgbClr val="FF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70588" y="1379443"/>
            <a:ext cx="1113532" cy="2088233"/>
          </a:xfrm>
          <a:prstGeom prst="rect">
            <a:avLst/>
          </a:prstGeom>
          <a:noFill/>
          <a:ln w="25400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5939" y="3467676"/>
            <a:ext cx="1451223" cy="2017120"/>
          </a:xfrm>
          <a:prstGeom prst="rect">
            <a:avLst/>
          </a:prstGeom>
          <a:solidFill>
            <a:schemeClr val="bg1">
              <a:lumMod val="95000"/>
            </a:schemeClr>
          </a:solidFill>
          <a:ln w="25400">
            <a:solidFill>
              <a:schemeClr val="tx1"/>
            </a:solidFill>
            <a:miter lim="800000"/>
            <a:headEnd/>
            <a:tailEnd/>
          </a:ln>
          <a:effectLst/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5939" y="1358216"/>
            <a:ext cx="1745966" cy="1854759"/>
          </a:xfrm>
          <a:prstGeom prst="rect">
            <a:avLst/>
          </a:prstGeom>
          <a:noFill/>
          <a:ln w="25400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29013" y="3645023"/>
            <a:ext cx="1555107" cy="1795677"/>
          </a:xfrm>
          <a:prstGeom prst="rect">
            <a:avLst/>
          </a:prstGeom>
          <a:noFill/>
          <a:ln w="25400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1550" y="1362263"/>
            <a:ext cx="1379215" cy="1846663"/>
          </a:xfrm>
          <a:prstGeom prst="rect">
            <a:avLst/>
          </a:prstGeom>
          <a:noFill/>
          <a:ln w="25400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3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1550" y="3450447"/>
            <a:ext cx="1120516" cy="2051578"/>
          </a:xfrm>
          <a:prstGeom prst="rect">
            <a:avLst/>
          </a:prstGeom>
          <a:noFill/>
          <a:ln w="12700" cmpd="sng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4" name="Picture 2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1363898"/>
            <a:ext cx="1687541" cy="2124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5" name="Picture 3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10290" y="3642861"/>
            <a:ext cx="1630009" cy="1800000"/>
          </a:xfrm>
          <a:prstGeom prst="rect">
            <a:avLst/>
          </a:prstGeom>
          <a:noFill/>
          <a:ln w="25400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81035" y="3640700"/>
            <a:ext cx="2000101" cy="1800000"/>
          </a:xfrm>
          <a:prstGeom prst="rect">
            <a:avLst/>
          </a:prstGeom>
          <a:noFill/>
          <a:ln w="25400" cmpd="sng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13982" y="1354926"/>
            <a:ext cx="1271134" cy="1854000"/>
          </a:xfrm>
          <a:prstGeom prst="rect">
            <a:avLst/>
          </a:prstGeom>
          <a:noFill/>
          <a:ln w="25400" cmpd="sng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66120" y="1912666"/>
            <a:ext cx="2286000" cy="3024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332742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fad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5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5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5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976120" y="5589240"/>
            <a:ext cx="2808000" cy="79200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4000" b="1" dirty="0" smtClean="0">
                <a:ln w="11430"/>
                <a:solidFill>
                  <a:srgbClr val="FFFF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ŽLUTÁ</a:t>
            </a:r>
            <a:endParaRPr lang="cs-CZ" sz="4000" b="1" dirty="0">
              <a:ln w="11430"/>
              <a:solidFill>
                <a:srgbClr val="FFFF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01740" y="476760"/>
            <a:ext cx="3132000" cy="792000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4000" b="1" dirty="0" smtClean="0">
                <a:ln w="11430"/>
                <a:solidFill>
                  <a:srgbClr val="00B05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ZELENÁ</a:t>
            </a:r>
            <a:endParaRPr lang="cs-CZ" sz="4000" b="1" dirty="0">
              <a:ln w="11430"/>
              <a:solidFill>
                <a:srgbClr val="00B05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652120" y="498967"/>
            <a:ext cx="3132000" cy="792000"/>
          </a:xfrm>
          <a:prstGeom prst="rect">
            <a:avLst/>
          </a:prstGeom>
          <a:solidFill>
            <a:srgbClr val="00B0F0"/>
          </a:solidFill>
        </p:spPr>
        <p:txBody>
          <a:bodyPr wrap="square" rtlCol="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4000" b="1" dirty="0" smtClean="0">
                <a:ln w="11430"/>
                <a:gradFill>
                  <a:gsLst>
                    <a:gs pos="0">
                      <a:srgbClr val="7598D9">
                        <a:tint val="70000"/>
                        <a:satMod val="245000"/>
                      </a:srgbClr>
                    </a:gs>
                    <a:gs pos="75000">
                      <a:srgbClr val="7598D9">
                        <a:tint val="90000"/>
                        <a:shade val="60000"/>
                        <a:satMod val="240000"/>
                      </a:srgbClr>
                    </a:gs>
                    <a:gs pos="100000">
                      <a:srgbClr val="7598D9">
                        <a:tint val="100000"/>
                        <a:shade val="50000"/>
                        <a:satMod val="240000"/>
                      </a:srgb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MODRÁ</a:t>
            </a:r>
            <a:endParaRPr lang="cs-CZ" sz="4000" b="1" dirty="0">
              <a:ln w="11430"/>
              <a:gradFill>
                <a:gsLst>
                  <a:gs pos="0">
                    <a:srgbClr val="7598D9">
                      <a:tint val="70000"/>
                      <a:satMod val="245000"/>
                    </a:srgbClr>
                  </a:gs>
                  <a:gs pos="75000">
                    <a:srgbClr val="7598D9">
                      <a:tint val="90000"/>
                      <a:shade val="60000"/>
                      <a:satMod val="240000"/>
                    </a:srgbClr>
                  </a:gs>
                  <a:gs pos="100000">
                    <a:srgbClr val="7598D9">
                      <a:tint val="100000"/>
                      <a:shade val="50000"/>
                      <a:satMod val="240000"/>
                    </a:srgb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25939" y="5589240"/>
            <a:ext cx="3132000" cy="792000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4000" b="1" dirty="0" smtClean="0">
                <a:ln w="11430"/>
                <a:solidFill>
                  <a:srgbClr val="FF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ČERVENÁ</a:t>
            </a:r>
            <a:endParaRPr lang="cs-CZ" sz="4000" b="1" dirty="0">
              <a:ln w="11430"/>
              <a:solidFill>
                <a:srgbClr val="FF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70588" y="1379443"/>
            <a:ext cx="1113532" cy="2088233"/>
          </a:xfrm>
          <a:prstGeom prst="rect">
            <a:avLst/>
          </a:prstGeom>
          <a:noFill/>
          <a:ln w="25400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5939" y="3467676"/>
            <a:ext cx="1451223" cy="2017120"/>
          </a:xfrm>
          <a:prstGeom prst="rect">
            <a:avLst/>
          </a:prstGeom>
          <a:solidFill>
            <a:schemeClr val="bg1">
              <a:lumMod val="95000"/>
            </a:schemeClr>
          </a:solidFill>
          <a:ln w="25400">
            <a:solidFill>
              <a:schemeClr val="tx1"/>
            </a:solidFill>
            <a:miter lim="800000"/>
            <a:headEnd/>
            <a:tailEnd/>
          </a:ln>
          <a:effectLst/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5939" y="1358216"/>
            <a:ext cx="1745966" cy="1854759"/>
          </a:xfrm>
          <a:prstGeom prst="rect">
            <a:avLst/>
          </a:prstGeom>
          <a:noFill/>
          <a:ln w="25400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29013" y="3645023"/>
            <a:ext cx="1555107" cy="1795677"/>
          </a:xfrm>
          <a:prstGeom prst="rect">
            <a:avLst/>
          </a:prstGeom>
          <a:noFill/>
          <a:ln w="25400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1550" y="1362263"/>
            <a:ext cx="1379215" cy="1846663"/>
          </a:xfrm>
          <a:prstGeom prst="rect">
            <a:avLst/>
          </a:prstGeom>
          <a:noFill/>
          <a:ln w="25400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3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1550" y="3450447"/>
            <a:ext cx="1120516" cy="2051578"/>
          </a:xfrm>
          <a:prstGeom prst="rect">
            <a:avLst/>
          </a:prstGeom>
          <a:noFill/>
          <a:ln w="12700" cmpd="sng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4" name="Picture 2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1363898"/>
            <a:ext cx="1687541" cy="2124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5" name="Picture 3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10290" y="3642861"/>
            <a:ext cx="1630009" cy="1800000"/>
          </a:xfrm>
          <a:prstGeom prst="rect">
            <a:avLst/>
          </a:prstGeom>
          <a:noFill/>
          <a:ln w="25400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81035" y="3640700"/>
            <a:ext cx="2000101" cy="1800000"/>
          </a:xfrm>
          <a:prstGeom prst="rect">
            <a:avLst/>
          </a:prstGeom>
          <a:noFill/>
          <a:ln w="25400" cmpd="sng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13982" y="1354926"/>
            <a:ext cx="1271134" cy="1854000"/>
          </a:xfrm>
          <a:prstGeom prst="rect">
            <a:avLst/>
          </a:prstGeom>
          <a:noFill/>
          <a:ln w="25400" cmpd="sng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13982" y="3450447"/>
            <a:ext cx="1551118" cy="2052000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195" name="Picture 3"/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17336" y="1988840"/>
            <a:ext cx="2047875" cy="2808311"/>
          </a:xfrm>
          <a:prstGeom prst="rect">
            <a:avLst/>
          </a:prstGeom>
          <a:solidFill>
            <a:schemeClr val="bg1"/>
          </a:solidFill>
          <a:ln w="25400" cmpd="sng">
            <a:solidFill>
              <a:schemeClr val="tx1"/>
            </a:solidFill>
          </a:ln>
          <a:effectLst/>
        </p:spPr>
      </p:pic>
    </p:spTree>
    <p:extLst>
      <p:ext uri="{BB962C8B-B14F-4D97-AF65-F5344CB8AC3E}">
        <p14:creationId xmlns:p14="http://schemas.microsoft.com/office/powerpoint/2010/main" val="25787406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fad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500" fill="hold"/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500" fill="hold"/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500"/>
                                        <p:tgtEl>
                                          <p:spTgt spid="81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976120" y="5589240"/>
            <a:ext cx="2808000" cy="79200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4000" b="1" dirty="0" smtClean="0">
                <a:ln w="11430"/>
                <a:solidFill>
                  <a:srgbClr val="FFFF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ŽLUTÁ</a:t>
            </a:r>
            <a:endParaRPr lang="cs-CZ" sz="4000" b="1" dirty="0">
              <a:ln w="11430"/>
              <a:solidFill>
                <a:srgbClr val="FFFF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01740" y="476760"/>
            <a:ext cx="3132000" cy="792000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4000" b="1" dirty="0" smtClean="0">
                <a:ln w="11430"/>
                <a:solidFill>
                  <a:srgbClr val="00B05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ZELENÁ</a:t>
            </a:r>
            <a:endParaRPr lang="cs-CZ" sz="4000" b="1" dirty="0">
              <a:ln w="11430"/>
              <a:solidFill>
                <a:srgbClr val="00B05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652120" y="498967"/>
            <a:ext cx="3132000" cy="792000"/>
          </a:xfrm>
          <a:prstGeom prst="rect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txBody>
          <a:bodyPr wrap="square" rtlCol="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4000" b="1" dirty="0" smtClean="0">
                <a:ln w="11430"/>
                <a:gradFill>
                  <a:gsLst>
                    <a:gs pos="0">
                      <a:srgbClr val="7598D9">
                        <a:tint val="70000"/>
                        <a:satMod val="245000"/>
                      </a:srgbClr>
                    </a:gs>
                    <a:gs pos="75000">
                      <a:srgbClr val="7598D9">
                        <a:tint val="90000"/>
                        <a:shade val="60000"/>
                        <a:satMod val="240000"/>
                      </a:srgbClr>
                    </a:gs>
                    <a:gs pos="100000">
                      <a:srgbClr val="7598D9">
                        <a:tint val="100000"/>
                        <a:shade val="50000"/>
                        <a:satMod val="240000"/>
                      </a:srgb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MODRÁ</a:t>
            </a:r>
            <a:endParaRPr lang="cs-CZ" sz="4000" b="1" dirty="0">
              <a:ln w="11430"/>
              <a:gradFill>
                <a:gsLst>
                  <a:gs pos="0">
                    <a:srgbClr val="7598D9">
                      <a:tint val="70000"/>
                      <a:satMod val="245000"/>
                    </a:srgbClr>
                  </a:gs>
                  <a:gs pos="75000">
                    <a:srgbClr val="7598D9">
                      <a:tint val="90000"/>
                      <a:shade val="60000"/>
                      <a:satMod val="240000"/>
                    </a:srgbClr>
                  </a:gs>
                  <a:gs pos="100000">
                    <a:srgbClr val="7598D9">
                      <a:tint val="100000"/>
                      <a:shade val="50000"/>
                      <a:satMod val="240000"/>
                    </a:srgb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25939" y="5589240"/>
            <a:ext cx="3132000" cy="792000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4000" b="1" dirty="0" smtClean="0">
                <a:ln w="11430"/>
                <a:solidFill>
                  <a:srgbClr val="FF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ČERVENÁ</a:t>
            </a:r>
            <a:endParaRPr lang="cs-CZ" sz="4000" b="1" dirty="0">
              <a:ln w="11430"/>
              <a:solidFill>
                <a:srgbClr val="FF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70588" y="1379443"/>
            <a:ext cx="1113532" cy="2088233"/>
          </a:xfrm>
          <a:prstGeom prst="rect">
            <a:avLst/>
          </a:prstGeom>
          <a:noFill/>
          <a:ln w="25400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5939" y="3467676"/>
            <a:ext cx="1451223" cy="2017120"/>
          </a:xfrm>
          <a:prstGeom prst="rect">
            <a:avLst/>
          </a:prstGeom>
          <a:solidFill>
            <a:schemeClr val="bg1">
              <a:lumMod val="95000"/>
            </a:schemeClr>
          </a:solidFill>
          <a:ln w="25400">
            <a:solidFill>
              <a:schemeClr val="tx1"/>
            </a:solidFill>
            <a:miter lim="800000"/>
            <a:headEnd/>
            <a:tailEnd/>
          </a:ln>
          <a:effectLst/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5939" y="1358216"/>
            <a:ext cx="1745966" cy="1854759"/>
          </a:xfrm>
          <a:prstGeom prst="rect">
            <a:avLst/>
          </a:prstGeom>
          <a:noFill/>
          <a:ln w="25400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29013" y="3645023"/>
            <a:ext cx="1555107" cy="1795677"/>
          </a:xfrm>
          <a:prstGeom prst="rect">
            <a:avLst/>
          </a:prstGeom>
          <a:noFill/>
          <a:ln w="25400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1550" y="1362263"/>
            <a:ext cx="1379215" cy="1846663"/>
          </a:xfrm>
          <a:prstGeom prst="rect">
            <a:avLst/>
          </a:prstGeom>
          <a:noFill/>
          <a:ln w="25400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3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1550" y="3450447"/>
            <a:ext cx="1120516" cy="2051578"/>
          </a:xfrm>
          <a:prstGeom prst="rect">
            <a:avLst/>
          </a:prstGeom>
          <a:noFill/>
          <a:ln w="12700" cmpd="sng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4" name="Picture 2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1363898"/>
            <a:ext cx="1687541" cy="2124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5" name="Picture 3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10290" y="3642861"/>
            <a:ext cx="1630009" cy="1800000"/>
          </a:xfrm>
          <a:prstGeom prst="rect">
            <a:avLst/>
          </a:prstGeom>
          <a:noFill/>
          <a:ln w="25400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81035" y="3640700"/>
            <a:ext cx="2000101" cy="1800000"/>
          </a:xfrm>
          <a:prstGeom prst="rect">
            <a:avLst/>
          </a:prstGeom>
          <a:noFill/>
          <a:ln w="25400" cmpd="sng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13982" y="1354926"/>
            <a:ext cx="1271134" cy="1854000"/>
          </a:xfrm>
          <a:prstGeom prst="rect">
            <a:avLst/>
          </a:prstGeom>
          <a:noFill/>
          <a:ln w="25400" cmpd="sng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13982" y="3450447"/>
            <a:ext cx="1551118" cy="2052000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195" name="Picture 3"/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96960" y="1387369"/>
            <a:ext cx="1584176" cy="2072380"/>
          </a:xfrm>
          <a:prstGeom prst="rect">
            <a:avLst/>
          </a:prstGeom>
          <a:solidFill>
            <a:schemeClr val="bg1"/>
          </a:solidFill>
          <a:ln w="25400" cmpd="sng">
            <a:solidFill>
              <a:schemeClr val="tx1"/>
            </a:solidFill>
          </a:ln>
          <a:effectLst/>
        </p:spPr>
      </p:pic>
    </p:spTree>
    <p:extLst>
      <p:ext uri="{BB962C8B-B14F-4D97-AF65-F5344CB8AC3E}">
        <p14:creationId xmlns:p14="http://schemas.microsoft.com/office/powerpoint/2010/main" val="39220495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fad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Smiling Star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240000" y="1971150"/>
            <a:ext cx="2664000" cy="2664000"/>
          </a:xfrm>
          <a:prstGeom prst="rect">
            <a:avLst/>
          </a:prstGeom>
          <a:noFill/>
        </p:spPr>
      </p:pic>
      <p:pic>
        <p:nvPicPr>
          <p:cNvPr id="5" name="Ding dang dong.mp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link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4267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168271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759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810546"/>
          </a:xfrm>
        </p:spPr>
        <p:txBody>
          <a:bodyPr>
            <a:normAutofit/>
          </a:bodyPr>
          <a:lstStyle/>
          <a:p>
            <a:pPr algn="l"/>
            <a:r>
              <a:rPr lang="cs-CZ" sz="1200" dirty="0" smtClean="0"/>
              <a:t>Použité zdroje:</a:t>
            </a:r>
            <a:br>
              <a:rPr lang="cs-CZ" sz="1200" dirty="0" smtClean="0"/>
            </a:br>
            <a:r>
              <a:rPr lang="cs-CZ" sz="1200" dirty="0" smtClean="0">
                <a:hlinkClick r:id="rId2"/>
              </a:rPr>
              <a:t>http://</a:t>
            </a:r>
            <a:r>
              <a:rPr lang="cs-CZ" sz="1200" dirty="0" smtClean="0">
                <a:hlinkClick r:id="rId2"/>
              </a:rPr>
              <a:t>www.hasslefreeclipart.com/clipart_wclothes/images/vest.gif</a:t>
            </a:r>
            <a:r>
              <a:rPr lang="cs-CZ" sz="1200" dirty="0" smtClean="0"/>
              <a:t>   </a:t>
            </a:r>
            <a:r>
              <a:rPr lang="cs-CZ" sz="1200" dirty="0" smtClean="0"/>
              <a:t>vesta</a:t>
            </a:r>
            <a:br>
              <a:rPr lang="cs-CZ" sz="1200" dirty="0" smtClean="0"/>
            </a:br>
            <a:r>
              <a:rPr lang="cs-CZ" sz="1200" dirty="0" smtClean="0">
                <a:hlinkClick r:id="rId3"/>
              </a:rPr>
              <a:t>http://</a:t>
            </a:r>
            <a:r>
              <a:rPr lang="cs-CZ" sz="1200" dirty="0" smtClean="0">
                <a:hlinkClick r:id="rId3"/>
              </a:rPr>
              <a:t>www.hasslefreeclipart.com/clipart_wclothes/images/top_yellow.gif</a:t>
            </a:r>
            <a:r>
              <a:rPr lang="cs-CZ" sz="1200" dirty="0" smtClean="0"/>
              <a:t>  </a:t>
            </a:r>
            <a:r>
              <a:rPr lang="cs-CZ" sz="1200" dirty="0" smtClean="0"/>
              <a:t>zelené triko</a:t>
            </a:r>
            <a:br>
              <a:rPr lang="cs-CZ" sz="1200" dirty="0" smtClean="0"/>
            </a:br>
            <a:r>
              <a:rPr lang="cs-CZ" sz="1200" dirty="0" smtClean="0">
                <a:hlinkClick r:id="rId4"/>
              </a:rPr>
              <a:t>http://</a:t>
            </a:r>
            <a:r>
              <a:rPr lang="cs-CZ" sz="1200" dirty="0" smtClean="0">
                <a:hlinkClick r:id="rId4"/>
              </a:rPr>
              <a:t>www.free-clipart-pictures.net/free_clipart/winter_clipart/winter_clipart_snowing.gif</a:t>
            </a:r>
            <a:r>
              <a:rPr lang="cs-CZ" sz="1200" dirty="0" smtClean="0"/>
              <a:t>   </a:t>
            </a:r>
            <a:r>
              <a:rPr lang="cs-CZ" sz="1200" dirty="0" smtClean="0"/>
              <a:t>dívka</a:t>
            </a:r>
            <a:r>
              <a:rPr lang="cs-CZ" sz="1200" dirty="0"/>
              <a:t/>
            </a:r>
            <a:br>
              <a:rPr lang="cs-CZ" sz="1200" dirty="0"/>
            </a:br>
            <a:r>
              <a:rPr lang="cs-CZ" sz="1200" dirty="0" smtClean="0">
                <a:hlinkClick r:id="rId5"/>
              </a:rPr>
              <a:t>http</a:t>
            </a:r>
            <a:r>
              <a:rPr lang="cs-CZ" sz="1200" dirty="0">
                <a:hlinkClick r:id="rId5"/>
              </a:rPr>
              <a:t>://</a:t>
            </a:r>
            <a:r>
              <a:rPr lang="cs-CZ" sz="1200" dirty="0" smtClean="0">
                <a:hlinkClick r:id="rId5"/>
              </a:rPr>
              <a:t>www.free-animations.co.uk/clothes/womens/images/women_10.gif</a:t>
            </a:r>
            <a:r>
              <a:rPr lang="cs-CZ" sz="1200" dirty="0" smtClean="0"/>
              <a:t>   </a:t>
            </a:r>
            <a:r>
              <a:rPr lang="cs-CZ" sz="1200" dirty="0" smtClean="0"/>
              <a:t>červený kabát</a:t>
            </a:r>
            <a:br>
              <a:rPr lang="cs-CZ" sz="1200" dirty="0" smtClean="0"/>
            </a:br>
            <a:r>
              <a:rPr lang="cs-CZ" sz="1200" dirty="0" smtClean="0">
                <a:hlinkClick r:id="rId6"/>
              </a:rPr>
              <a:t>http://</a:t>
            </a:r>
            <a:r>
              <a:rPr lang="cs-CZ" sz="1200" dirty="0" smtClean="0">
                <a:hlinkClick r:id="rId6"/>
              </a:rPr>
              <a:t>www.hasslefreeclipart.com/clipart_wclothes/images/jeans.gif</a:t>
            </a:r>
            <a:r>
              <a:rPr lang="cs-CZ" sz="1200" dirty="0" smtClean="0"/>
              <a:t>   </a:t>
            </a:r>
            <a:r>
              <a:rPr lang="cs-CZ" sz="1200" dirty="0" smtClean="0"/>
              <a:t>rifle</a:t>
            </a:r>
            <a:br>
              <a:rPr lang="cs-CZ" sz="1200" dirty="0" smtClean="0"/>
            </a:br>
            <a:r>
              <a:rPr lang="cs-CZ" sz="1200" dirty="0" smtClean="0">
                <a:hlinkClick r:id="rId7"/>
              </a:rPr>
              <a:t>http://</a:t>
            </a:r>
            <a:r>
              <a:rPr lang="cs-CZ" sz="1200" dirty="0" smtClean="0">
                <a:hlinkClick r:id="rId7"/>
              </a:rPr>
              <a:t>openclipart.org/people/johnny_automatic/johnny_automatic_snow_child.svg</a:t>
            </a:r>
            <a:r>
              <a:rPr lang="cs-CZ" sz="1200" dirty="0" smtClean="0"/>
              <a:t>   </a:t>
            </a:r>
            <a:r>
              <a:rPr lang="cs-CZ" sz="1200" dirty="0"/>
              <a:t>modré dítě</a:t>
            </a:r>
            <a:br>
              <a:rPr lang="cs-CZ" sz="1200" dirty="0"/>
            </a:br>
            <a:r>
              <a:rPr lang="cs-CZ" sz="1200" dirty="0" smtClean="0">
                <a:hlinkClick r:id="rId8"/>
              </a:rPr>
              <a:t>http://</a:t>
            </a:r>
            <a:r>
              <a:rPr lang="cs-CZ" sz="1200" dirty="0" smtClean="0">
                <a:hlinkClick r:id="rId8"/>
              </a:rPr>
              <a:t>www.artvex.com/content/Clip_Art/Clothing/Gloves/0013578.gif</a:t>
            </a:r>
            <a:r>
              <a:rPr lang="cs-CZ" sz="1200" dirty="0" smtClean="0"/>
              <a:t>  </a:t>
            </a:r>
            <a:r>
              <a:rPr lang="cs-CZ" sz="1200" dirty="0" smtClean="0"/>
              <a:t>žluté palčáky</a:t>
            </a:r>
            <a:r>
              <a:rPr lang="cs-CZ" sz="1200" dirty="0"/>
              <a:t/>
            </a:r>
            <a:br>
              <a:rPr lang="cs-CZ" sz="1200" dirty="0"/>
            </a:br>
            <a:r>
              <a:rPr lang="cs-CZ" sz="1200" dirty="0">
                <a:hlinkClick r:id="rId9"/>
              </a:rPr>
              <a:t>http://</a:t>
            </a:r>
            <a:r>
              <a:rPr lang="cs-CZ" sz="1200" dirty="0" smtClean="0">
                <a:hlinkClick r:id="rId9"/>
              </a:rPr>
              <a:t>www.artvex.com/content/Clip_Art/Clothing/Pants_and_Shorts/0011414.gif</a:t>
            </a:r>
            <a:r>
              <a:rPr lang="cs-CZ" sz="1200" dirty="0" smtClean="0"/>
              <a:t>   </a:t>
            </a:r>
            <a:r>
              <a:rPr lang="cs-CZ" sz="1200" dirty="0"/>
              <a:t>červené kalhoty</a:t>
            </a:r>
            <a:br>
              <a:rPr lang="cs-CZ" sz="1200" dirty="0"/>
            </a:br>
            <a:r>
              <a:rPr lang="cs-CZ" sz="1200" dirty="0">
                <a:hlinkClick r:id="rId10"/>
              </a:rPr>
              <a:t>http://www.clipartpal.com/_</a:t>
            </a:r>
            <a:r>
              <a:rPr lang="cs-CZ" sz="1200" dirty="0" smtClean="0">
                <a:hlinkClick r:id="rId10"/>
              </a:rPr>
              <a:t>thumbs/socks121_003529_tns.png</a:t>
            </a:r>
            <a:r>
              <a:rPr lang="cs-CZ" sz="1200" dirty="0" smtClean="0"/>
              <a:t>   </a:t>
            </a:r>
            <a:r>
              <a:rPr lang="cs-CZ" sz="1200" dirty="0" smtClean="0"/>
              <a:t>podkolenky</a:t>
            </a:r>
            <a:r>
              <a:rPr lang="cs-CZ" sz="1200" dirty="0"/>
              <a:t/>
            </a:r>
            <a:br>
              <a:rPr lang="cs-CZ" sz="1200" dirty="0"/>
            </a:br>
            <a:r>
              <a:rPr lang="cs-CZ" sz="1200" dirty="0">
                <a:hlinkClick r:id="rId11"/>
              </a:rPr>
              <a:t>http://</a:t>
            </a:r>
            <a:r>
              <a:rPr lang="cs-CZ" sz="1200" dirty="0" smtClean="0">
                <a:hlinkClick r:id="rId11"/>
              </a:rPr>
              <a:t>www.clker.com/cliparts/j/0/w/S/9/V/sock-hi.png</a:t>
            </a:r>
            <a:r>
              <a:rPr lang="cs-CZ" sz="1200" dirty="0" smtClean="0"/>
              <a:t>   </a:t>
            </a:r>
            <a:r>
              <a:rPr lang="cs-CZ" sz="1200" dirty="0"/>
              <a:t>ponožka</a:t>
            </a:r>
            <a:br>
              <a:rPr lang="cs-CZ" sz="1200" dirty="0"/>
            </a:br>
            <a:r>
              <a:rPr lang="cs-CZ" sz="1200" dirty="0" smtClean="0">
                <a:hlinkClick r:id="rId12"/>
              </a:rPr>
              <a:t>http</a:t>
            </a:r>
            <a:r>
              <a:rPr lang="cs-CZ" sz="1200" dirty="0">
                <a:hlinkClick r:id="rId12"/>
              </a:rPr>
              <a:t>://</a:t>
            </a:r>
            <a:r>
              <a:rPr lang="cs-CZ" sz="1200" dirty="0" smtClean="0">
                <a:hlinkClick r:id="rId12"/>
              </a:rPr>
              <a:t>www.hasslefreeclipart.com/clipart_wclothes/images/sweater_beige.gif</a:t>
            </a:r>
            <a:r>
              <a:rPr lang="cs-CZ" sz="1200" dirty="0" smtClean="0"/>
              <a:t>   </a:t>
            </a:r>
            <a:r>
              <a:rPr lang="cs-CZ" sz="1200" dirty="0" smtClean="0"/>
              <a:t>svetr</a:t>
            </a:r>
            <a:br>
              <a:rPr lang="cs-CZ" sz="1200" dirty="0" smtClean="0"/>
            </a:br>
            <a:r>
              <a:rPr lang="cs-CZ" sz="1200" dirty="0">
                <a:hlinkClick r:id="rId13"/>
              </a:rPr>
              <a:t>http://</a:t>
            </a:r>
            <a:r>
              <a:rPr lang="cs-CZ" sz="1200" dirty="0" smtClean="0">
                <a:hlinkClick r:id="rId13"/>
              </a:rPr>
              <a:t>www.free-clipart-pictures.net/winter_clipart.html</a:t>
            </a:r>
            <a:r>
              <a:rPr lang="cs-CZ" sz="1200" dirty="0" smtClean="0"/>
              <a:t>  </a:t>
            </a:r>
            <a:r>
              <a:rPr lang="cs-CZ" sz="1200" dirty="0" smtClean="0"/>
              <a:t>zelené dítě</a:t>
            </a:r>
            <a:br>
              <a:rPr lang="cs-CZ" sz="1200" dirty="0" smtClean="0"/>
            </a:br>
            <a:r>
              <a:rPr lang="cs-CZ" sz="1200" dirty="0" smtClean="0">
                <a:hlinkClick r:id="rId14"/>
              </a:rPr>
              <a:t>http</a:t>
            </a:r>
            <a:r>
              <a:rPr lang="cs-CZ" sz="1200" dirty="0">
                <a:hlinkClick r:id="rId14"/>
              </a:rPr>
              <a:t>://</a:t>
            </a:r>
            <a:r>
              <a:rPr lang="cs-CZ" sz="1200" dirty="0" smtClean="0">
                <a:hlinkClick r:id="rId14"/>
              </a:rPr>
              <a:t>www.clipartheaven.com/show/clipart/holidays/christmas/winter-holiday-fun/making-snow-angel-clipart-gif.html</a:t>
            </a:r>
            <a:r>
              <a:rPr lang="cs-CZ" sz="1200" dirty="0" smtClean="0"/>
              <a:t> </a:t>
            </a:r>
            <a:r>
              <a:rPr lang="cs-CZ" sz="1200" dirty="0"/>
              <a:t/>
            </a:r>
            <a:br>
              <a:rPr lang="cs-CZ" sz="1200" dirty="0"/>
            </a:br>
            <a:r>
              <a:rPr lang="cs-CZ" sz="1200" dirty="0">
                <a:hlinkClick r:id="rId15"/>
              </a:rPr>
              <a:t>http://</a:t>
            </a:r>
            <a:r>
              <a:rPr lang="cs-CZ" sz="1200" dirty="0" smtClean="0">
                <a:hlinkClick r:id="rId15"/>
              </a:rPr>
              <a:t>www.clipartheaven.com/show/clipart/holidays/christmas/winter-holiday-fun/shoveling-snow-1-clipart-gif.html</a:t>
            </a:r>
            <a:r>
              <a:rPr lang="cs-CZ" sz="1200" dirty="0" smtClean="0"/>
              <a:t> </a:t>
            </a:r>
            <a:r>
              <a:rPr lang="cs-CZ" sz="1200" dirty="0"/>
              <a:t/>
            </a:r>
            <a:br>
              <a:rPr lang="cs-CZ" sz="1200" dirty="0"/>
            </a:br>
            <a:r>
              <a:rPr lang="cs-CZ" sz="1200" dirty="0">
                <a:hlinkClick r:id="rId16"/>
              </a:rPr>
              <a:t>http://</a:t>
            </a:r>
            <a:r>
              <a:rPr lang="cs-CZ" sz="1200" dirty="0" smtClean="0">
                <a:hlinkClick r:id="rId16"/>
              </a:rPr>
              <a:t>school.discoveryeducation.com/clipart/clip/brrrrrr.html</a:t>
            </a:r>
            <a:r>
              <a:rPr lang="cs-CZ" sz="1200" dirty="0" smtClean="0"/>
              <a:t> 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25135122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441</TotalTime>
  <Words>87</Words>
  <Application>Microsoft Office PowerPoint</Application>
  <PresentationFormat>Předvádění na obrazovce (4:3)</PresentationFormat>
  <Paragraphs>57</Paragraphs>
  <Slides>18</Slides>
  <Notes>1</Notes>
  <HiddenSlides>0</HiddenSlides>
  <MMClips>1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Motiv systému Office</vt:lpstr>
      <vt:lpstr>Prezentace aplikace PowerPoint</vt:lpstr>
      <vt:lpstr>Jak se oblékáme v zimě - třídění oděvu podle barev</vt:lpstr>
      <vt:lpstr>Zima je jedno ze čtyř ročních období s nízkými teplotami  a nejkratší dobou denního světla. Lidé se před mrazy chrání teplým oděvem. Pojmenuj jednotlivé oblečení a urči, jakou má barvu.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zdroje: http://www.hasslefreeclipart.com/clipart_wclothes/images/vest.gif   vesta http://www.hasslefreeclipart.com/clipart_wclothes/images/top_yellow.gif  zelené triko http://www.free-clipart-pictures.net/free_clipart/winter_clipart/winter_clipart_snowing.gif   dívka http://www.free-animations.co.uk/clothes/womens/images/women_10.gif   červený kabát http://www.hasslefreeclipart.com/clipart_wclothes/images/jeans.gif   rifle http://openclipart.org/people/johnny_automatic/johnny_automatic_snow_child.svg   modré dítě http://www.artvex.com/content/Clip_Art/Clothing/Gloves/0013578.gif  žluté palčáky http://www.artvex.com/content/Clip_Art/Clothing/Pants_and_Shorts/0011414.gif   červené kalhoty http://www.clipartpal.com/_thumbs/socks121_003529_tns.png   podkolenky http://www.clker.com/cliparts/j/0/w/S/9/V/sock-hi.png   ponožka http://www.hasslefreeclipart.com/clipart_wclothes/images/sweater_beige.gif   svetr http://www.free-clipart-pictures.net/winter_clipart.html  zelené dítě http://www.clipartheaven.com/show/clipart/holidays/christmas/winter-holiday-fun/making-snow-angel-clipart-gif.html  http://www.clipartheaven.com/show/clipart/holidays/christmas/winter-holiday-fun/shoveling-snow-1-clipart-gif.html  http://school.discoveryeducation.com/clipart/clip/brrrrrr.html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Karkošková</dc:creator>
  <cp:lastModifiedBy>Martin Králík</cp:lastModifiedBy>
  <cp:revision>50</cp:revision>
  <dcterms:created xsi:type="dcterms:W3CDTF">2012-02-04T20:41:56Z</dcterms:created>
  <dcterms:modified xsi:type="dcterms:W3CDTF">2012-03-05T19:31:36Z</dcterms:modified>
</cp:coreProperties>
</file>