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BA60C0-0318-45CD-AA8B-FC8F56E36334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6710A0-18F1-4A9F-9881-D9059260CD1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E475C-5855-4A09-9AA9-7BFC6D1D4DB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98707-B683-4480-9AF8-76C514ED6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E475C-5855-4A09-9AA9-7BFC6D1D4DB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98707-B683-4480-9AF8-76C514ED6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E475C-5855-4A09-9AA9-7BFC6D1D4DB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98707-B683-4480-9AF8-76C514ED6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E475C-5855-4A09-9AA9-7BFC6D1D4DB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98707-B683-4480-9AF8-76C514ED6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E475C-5855-4A09-9AA9-7BFC6D1D4DB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98707-B683-4480-9AF8-76C514ED6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E475C-5855-4A09-9AA9-7BFC6D1D4DB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98707-B683-4480-9AF8-76C514ED6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E475C-5855-4A09-9AA9-7BFC6D1D4DB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98707-B683-4480-9AF8-76C514ED6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E475C-5855-4A09-9AA9-7BFC6D1D4DB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98707-B683-4480-9AF8-76C514ED6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E475C-5855-4A09-9AA9-7BFC6D1D4DB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2498707-B683-4480-9AF8-76C514ED67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E475C-5855-4A09-9AA9-7BFC6D1D4DB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98707-B683-4480-9AF8-76C514ED6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E475C-5855-4A09-9AA9-7BFC6D1D4DB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98707-B683-4480-9AF8-76C514ED6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D3E475C-5855-4A09-9AA9-7BFC6D1D4DB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2498707-B683-4480-9AF8-76C514ED67C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3140967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8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Mgr. Hnilička Jiří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VY_32_INOVACE_02_18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_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Jak vytvořit dadaistickou báseň</a:t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96862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pro hodinu literatury v devátém ročníku. Žák </a:t>
            </a:r>
            <a:r>
              <a:rPr lang="cs-CZ" sz="2400" dirty="0" smtClean="0">
                <a:solidFill>
                  <a:schemeClr val="bg1"/>
                </a:solidFill>
              </a:rPr>
              <a:t>tvoří dadaistickou báseň.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6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2204864"/>
            <a:ext cx="727667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Jak vytvořit dadaistickou</a:t>
            </a:r>
          </a:p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 báseň?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custDataLst>
      <p:tags r:id="rId1"/>
    </p:custDataLst>
  </p:cSld>
  <p:clrMapOvr>
    <a:masterClrMapping/>
  </p:clrMapOvr>
  <p:transition advTm="1073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5" presetClass="exit" presetSubtype="10" fill="hold" grpId="2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836712"/>
            <a:ext cx="9144000" cy="5733256"/>
          </a:xfrm>
        </p:spPr>
        <p:txBody>
          <a:bodyPr anchor="t">
            <a:normAutofit/>
          </a:bodyPr>
          <a:lstStyle/>
          <a:p>
            <a:pPr algn="ctr"/>
            <a:r>
              <a:rPr lang="cs-CZ" b="1" dirty="0" smtClean="0"/>
              <a:t>Vezměte noviny a časopisy.</a:t>
            </a:r>
            <a:br>
              <a:rPr lang="cs-CZ" b="1" dirty="0" smtClean="0"/>
            </a:br>
            <a:r>
              <a:rPr lang="cs-CZ" b="1" dirty="0" smtClean="0"/>
              <a:t>Vystřihněte z nich jakákoli slova, která se vám budou líbit nebo která vám právě přijdou </a:t>
            </a:r>
            <a:br>
              <a:rPr lang="cs-CZ" b="1" dirty="0" smtClean="0"/>
            </a:br>
            <a:r>
              <a:rPr lang="cs-CZ" b="1" dirty="0" smtClean="0"/>
              <a:t>„pod ruku“.</a:t>
            </a:r>
            <a:br>
              <a:rPr lang="cs-CZ" b="1" dirty="0" smtClean="0"/>
            </a:br>
            <a:r>
              <a:rPr lang="cs-CZ" b="1" dirty="0" smtClean="0"/>
              <a:t>Slova dávejte do připravené obálky.</a:t>
            </a:r>
            <a:endParaRPr lang="cs-CZ" b="1" dirty="0"/>
          </a:p>
        </p:txBody>
      </p:sp>
    </p:spTree>
  </p:cSld>
  <p:clrMapOvr>
    <a:masterClrMapping/>
  </p:clrMapOvr>
  <p:transition advTm="1528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836712"/>
            <a:ext cx="9144000" cy="507831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Jakmile máte připraven dostatek slov </a:t>
            </a:r>
          </a:p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(alespoň 50), vezměte čtvrtku a lepidlo.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Zcela náhodně losujte slova a lepte je na čtvrtku.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15133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08920"/>
            <a:ext cx="9144000" cy="486916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b="1" dirty="0" smtClean="0">
                <a:latin typeface="Comic Sans MS" pitchFamily="66" charset="0"/>
              </a:rPr>
              <a:t>Pepíček </a:t>
            </a:r>
            <a:r>
              <a:rPr lang="cs-CZ" sz="3600" b="1" dirty="0" err="1" smtClean="0">
                <a:latin typeface="Comic Sans MS" pitchFamily="66" charset="0"/>
              </a:rPr>
              <a:t>perlíčku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latin typeface="Comic Sans MS" pitchFamily="66" charset="0"/>
              </a:rPr>
              <a:t>příjde</a:t>
            </a:r>
            <a:endParaRPr lang="cs-CZ" sz="3600" b="1" dirty="0" smtClean="0">
              <a:latin typeface="Comic Sans MS" pitchFamily="66" charset="0"/>
            </a:endParaRPr>
          </a:p>
          <a:p>
            <a:pPr algn="ctr">
              <a:buNone/>
            </a:pPr>
            <a:r>
              <a:rPr lang="cs-CZ" sz="3600" b="1" dirty="0" smtClean="0">
                <a:latin typeface="Comic Sans MS" pitchFamily="66" charset="0"/>
              </a:rPr>
              <a:t>nemohla kačena složit</a:t>
            </a:r>
          </a:p>
          <a:p>
            <a:pPr algn="ctr">
              <a:buNone/>
            </a:pPr>
            <a:r>
              <a:rPr lang="cs-CZ" sz="3600" b="1" dirty="0" err="1" smtClean="0">
                <a:latin typeface="Comic Sans MS" pitchFamily="66" charset="0"/>
              </a:rPr>
              <a:t>pláčí</a:t>
            </a:r>
            <a:endParaRPr lang="cs-CZ" sz="3600" b="1" dirty="0" smtClean="0">
              <a:latin typeface="Comic Sans MS" pitchFamily="66" charset="0"/>
            </a:endParaRPr>
          </a:p>
          <a:p>
            <a:pPr algn="ctr">
              <a:buNone/>
            </a:pPr>
            <a:r>
              <a:rPr lang="cs-CZ" sz="3600" b="1" dirty="0" smtClean="0">
                <a:latin typeface="Comic Sans MS" pitchFamily="66" charset="0"/>
              </a:rPr>
              <a:t>a tím, pošlapán dědečka dědeček z Frýdku</a:t>
            </a:r>
          </a:p>
          <a:p>
            <a:pPr algn="ctr">
              <a:buNone/>
            </a:pPr>
            <a:r>
              <a:rPr lang="cs-CZ" sz="3600" b="1" dirty="0" smtClean="0">
                <a:latin typeface="Comic Sans MS" pitchFamily="66" charset="0"/>
              </a:rPr>
              <a:t>žíznivě křiklavý čepec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1124744"/>
            <a:ext cx="9144000" cy="92333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Vznikne zcela </a:t>
            </a:r>
            <a:r>
              <a:rPr lang="cs-CZ" sz="54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náhodný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text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553128" cy="5225832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Doporučení:</a:t>
            </a:r>
          </a:p>
          <a:p>
            <a:r>
              <a:rPr lang="cs-CZ" sz="4800" b="1" dirty="0" smtClean="0"/>
              <a:t>Vybírejte skutečně různá slova a nezaměřujte se </a:t>
            </a:r>
            <a:r>
              <a:rPr lang="cs-CZ" sz="4800" b="1" dirty="0" smtClean="0"/>
              <a:t>pouze </a:t>
            </a:r>
            <a:r>
              <a:rPr lang="cs-CZ" sz="4800" b="1" dirty="0" smtClean="0"/>
              <a:t>na určitý slovní druh (např. pouze substantiva)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4709160"/>
          </a:xfrm>
        </p:spPr>
        <p:txBody>
          <a:bodyPr/>
          <a:lstStyle/>
          <a:p>
            <a:r>
              <a:rPr lang="cs-CZ" dirty="0" smtClean="0"/>
              <a:t>Použitá literatura a odkazy.</a:t>
            </a:r>
          </a:p>
          <a:p>
            <a:pPr>
              <a:buNone/>
            </a:pPr>
            <a:r>
              <a:rPr lang="cs-CZ" dirty="0" smtClean="0"/>
              <a:t>MARTINKOVÁ, V., Teorie literatury netradičně. 1.vyd. Praha, </a:t>
            </a:r>
            <a:r>
              <a:rPr lang="cs-CZ" dirty="0" err="1" smtClean="0"/>
              <a:t>Trizonia</a:t>
            </a:r>
            <a:r>
              <a:rPr lang="cs-CZ" dirty="0" smtClean="0"/>
              <a:t> 1995. ISBN 80-85573-61-X</a:t>
            </a:r>
          </a:p>
          <a:p>
            <a:pPr>
              <a:buNone/>
            </a:pPr>
            <a:r>
              <a:rPr lang="cs-CZ" dirty="0" smtClean="0"/>
              <a:t>VIEWEGHOVÁ, T., Čítanka pro 9. ročník základní školy, 1. </a:t>
            </a:r>
            <a:r>
              <a:rPr lang="cs-CZ" dirty="0" err="1" smtClean="0"/>
              <a:t>vyd</a:t>
            </a:r>
            <a:r>
              <a:rPr lang="cs-CZ" dirty="0" smtClean="0"/>
              <a:t>. Brno, Nová škola 2010. ISBN 978-80-7289-162-7</a:t>
            </a:r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Citováno dne </a:t>
            </a:r>
            <a:r>
              <a:rPr lang="cs-CZ" i="1" dirty="0" smtClean="0"/>
              <a:t>16.2</a:t>
            </a:r>
            <a:r>
              <a:rPr lang="cs-CZ" i="1" dirty="0" smtClean="0"/>
              <a:t>. 2012</a:t>
            </a:r>
            <a:endParaRPr lang="cs-CZ" dirty="0" smtClean="0"/>
          </a:p>
          <a:p>
            <a:r>
              <a:rPr lang="cs-CZ" i="1" dirty="0" smtClean="0"/>
              <a:t>DUM uložen na- http://dumy.</a:t>
            </a:r>
            <a:r>
              <a:rPr lang="cs-CZ" i="1" dirty="0" err="1" smtClean="0"/>
              <a:t>cz</a:t>
            </a:r>
            <a:r>
              <a:rPr lang="cs-CZ" i="1" dirty="0" smtClean="0"/>
              <a:t>/</a:t>
            </a:r>
            <a:r>
              <a:rPr lang="cs-CZ" i="1" dirty="0" err="1" smtClean="0"/>
              <a:t>materialy</a:t>
            </a:r>
            <a:r>
              <a:rPr lang="cs-CZ" i="1" dirty="0" smtClean="0"/>
              <a:t>/</a:t>
            </a:r>
            <a:r>
              <a:rPr lang="cs-CZ" i="1" dirty="0" err="1" smtClean="0"/>
              <a:t>prehled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3|2.1|1.9|1.8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</TotalTime>
  <Words>159</Words>
  <Application>Microsoft Office PowerPoint</Application>
  <PresentationFormat>Předvádění na obrazovce (4:3)</PresentationFormat>
  <Paragraphs>22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Název školy: ZŠ Klášterec nad Ohří, Krátká 676 Autor: Mgr. Hnilička Jiří Název materiálu: VY_32_INOVACE_02_18_ Jak vytvořit dadaistickou báseň Číslo projektu: CZ.1.07/1.4.00/21.1115  </vt:lpstr>
      <vt:lpstr>Snímek 2</vt:lpstr>
      <vt:lpstr>Vezměte noviny a časopisy. Vystřihněte z nich jakákoli slova, která se vám budou líbit nebo která vám právě přijdou  „pod ruku“. Slova dávejte do připravené obálky.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Hlína</dc:creator>
  <cp:lastModifiedBy>Hlína</cp:lastModifiedBy>
  <cp:revision>5</cp:revision>
  <dcterms:created xsi:type="dcterms:W3CDTF">2012-02-15T21:20:00Z</dcterms:created>
  <dcterms:modified xsi:type="dcterms:W3CDTF">2012-06-08T20:12:03Z</dcterms:modified>
</cp:coreProperties>
</file>