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183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813DC-18A6-4AB6-86EC-84AA3DD40922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EF719E-CBC8-4ABD-8674-B745681CC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6881D-F9FA-4E21-BE99-DE6FFDC6A7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752A57-866D-4683-9DF2-6F9A884DB7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082BC-5CD5-4819-856B-400BAEF6BF57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D1199-E871-44CC-9C43-9CE703312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sneakhype.com/wp-content/uploads/2010/08/Salvador-Dali-Explosion-5670.jpg" TargetMode="External"/><Relationship Id="rId2" Type="http://schemas.openxmlformats.org/officeDocument/2006/relationships/hyperlink" Target="http://upload.wikimedia.org/wikipedia/commons/thumb/2/27/Salvador_Dali_NYWTS.jpg/225px-Salvador_Dali_NYWT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VY_32_INOVACE_04_18_ Surrealismus</a:t>
            </a:r>
            <a:b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hodinu literatury v devátém ročníku. Žák se seznamuje se surrealismem.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lum contrast="-59000"/>
          </a:blip>
          <a:srcRect/>
          <a:stretch>
            <a:fillRect/>
          </a:stretch>
        </p:blipFill>
        <p:spPr bwMode="auto">
          <a:xfrm>
            <a:off x="0" y="0"/>
            <a:ext cx="911618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139952" y="692696"/>
          <a:ext cx="671736" cy="5016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1736"/>
              </a:tblGrid>
              <a:tr h="45005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500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810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8100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2610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500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500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500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500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810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810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6"/>
            <a:ext cx="4032448" cy="5040560"/>
          </a:xfrm>
        </p:spPr>
        <p:txBody>
          <a:bodyPr anchor="t">
            <a:normAutofit/>
          </a:bodyPr>
          <a:lstStyle/>
          <a:p>
            <a:pPr algn="l">
              <a:lnSpc>
                <a:spcPct val="150000"/>
              </a:lnSpc>
            </a:pPr>
            <a:r>
              <a:rPr lang="cs-CZ" sz="1800" dirty="0" smtClean="0">
                <a:solidFill>
                  <a:schemeClr val="bg1"/>
                </a:solidFill>
              </a:rPr>
              <a:t>1. Český držitel Nobelovy ceny za liter.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2. Hlavní město Mongolska.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3. Starobylé germánské písmo (</a:t>
            </a:r>
            <a:r>
              <a:rPr lang="cs-CZ" sz="1800" dirty="0" err="1" smtClean="0">
                <a:solidFill>
                  <a:schemeClr val="bg1"/>
                </a:solidFill>
              </a:rPr>
              <a:t>druidi</a:t>
            </a:r>
            <a:r>
              <a:rPr lang="cs-CZ" sz="1800" dirty="0" smtClean="0">
                <a:solidFill>
                  <a:schemeClr val="bg1"/>
                </a:solidFill>
              </a:rPr>
              <a:t>).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4. Umělecký směr, Evropa 14.-17.stol.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5. Autor Kytice.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6. Přídavná jména (lat.).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7. Jakým píšeme písmem?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8. Homérův epos o trojské válce.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9.  Autor - Verona, Kapuletová a </a:t>
            </a:r>
            <a:r>
              <a:rPr lang="cs-CZ" sz="1800" dirty="0" err="1" smtClean="0">
                <a:solidFill>
                  <a:schemeClr val="bg1"/>
                </a:solidFill>
              </a:rPr>
              <a:t>Montek</a:t>
            </a:r>
            <a:r>
              <a:rPr lang="cs-CZ" sz="1800" dirty="0" smtClean="0">
                <a:solidFill>
                  <a:schemeClr val="bg1"/>
                </a:solidFill>
              </a:rPr>
              <a:t>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10. Zakladatel futurismu.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11. Zkratka Spojených národů (</a:t>
            </a:r>
            <a:r>
              <a:rPr lang="cs-CZ" sz="1800" dirty="0" err="1" smtClean="0">
                <a:solidFill>
                  <a:schemeClr val="bg1"/>
                </a:solidFill>
              </a:rPr>
              <a:t>angl</a:t>
            </a:r>
            <a:r>
              <a:rPr lang="cs-CZ" sz="1800" dirty="0" smtClean="0">
                <a:solidFill>
                  <a:schemeClr val="bg1"/>
                </a:solidFill>
              </a:rPr>
              <a:t>.)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12. Část básně tvořená verši.</a:t>
            </a:r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764704"/>
            <a:ext cx="1728192" cy="43204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      EIFERT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4139952" y="1124744"/>
            <a:ext cx="252028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/>
              <a:t>U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LÁMBÁTAR</a:t>
            </a: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211960" y="1556792"/>
            <a:ext cx="1512168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     UNY</a:t>
            </a: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923928" y="1988840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/>
              <a:t>R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ENESANCE</a:t>
            </a: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779912" y="2348880"/>
            <a:ext cx="259228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noProof="0" dirty="0" smtClean="0"/>
              <a:t>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RBEN</a:t>
            </a: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851920" y="2780928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noProof="0" dirty="0" smtClean="0"/>
              <a:t>A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DJEKTIVA</a:t>
            </a: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707904" y="3212976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noProof="0" dirty="0" smtClean="0"/>
              <a:t>L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ATINKA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707904" y="5301208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TROFA</a:t>
            </a: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635896" y="4941168"/>
            <a:ext cx="2376264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/>
              <a:t>U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N</a:t>
            </a: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3851920" y="4509120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/>
              <a:t>M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ARINETTI</a:t>
            </a: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3419872" y="3645024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I      LLIAS</a:t>
            </a: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067944" y="4077072"/>
            <a:ext cx="295232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noProof="0" dirty="0" smtClean="0"/>
              <a:t>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HAKESPEARE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2191" t="11209" r="12544" b="10330"/>
          <a:stretch>
            <a:fillRect/>
          </a:stretch>
        </p:blipFill>
        <p:spPr bwMode="auto">
          <a:xfrm>
            <a:off x="0" y="1"/>
            <a:ext cx="5364088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-171400"/>
            <a:ext cx="5266928" cy="1143000"/>
          </a:xfrm>
        </p:spPr>
        <p:txBody>
          <a:bodyPr/>
          <a:lstStyle/>
          <a:p>
            <a:r>
              <a:rPr lang="cs-CZ" b="1" dirty="0" smtClean="0"/>
              <a:t>SURREALISMUS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620688"/>
            <a:ext cx="4356992" cy="583264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Surrealismus (</a:t>
            </a:r>
            <a:r>
              <a:rPr lang="cs-CZ" sz="2800" dirty="0" err="1" smtClean="0"/>
              <a:t>sur</a:t>
            </a:r>
            <a:r>
              <a:rPr lang="cs-CZ" sz="2800" dirty="0" smtClean="0"/>
              <a:t> fr. – nad)  je evropský umělecký směr </a:t>
            </a:r>
            <a:r>
              <a:rPr lang="cs-CZ" sz="2800" smtClean="0"/>
              <a:t>(vznik, 1924), </a:t>
            </a:r>
            <a:r>
              <a:rPr lang="cs-CZ" sz="2800" dirty="0" smtClean="0"/>
              <a:t>ale také životní styl, který usiluje o osvobození mysli, zdůrazňuje podvědomí. Snaží se o zachycení snů, představ, pocitů a myšlenek („čirý psychický automatismus“).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André Breton – Magnetická pole (automatický text)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err="1" smtClean="0"/>
              <a:t>Guillaume</a:t>
            </a:r>
            <a:r>
              <a:rPr lang="cs-CZ" sz="2800" dirty="0" smtClean="0"/>
              <a:t> </a:t>
            </a:r>
            <a:r>
              <a:rPr lang="cs-CZ" sz="2800" dirty="0" err="1" smtClean="0"/>
              <a:t>Apollinaire</a:t>
            </a:r>
            <a:r>
              <a:rPr lang="cs-CZ" sz="2800" dirty="0" smtClean="0"/>
              <a:t> – Pásmo, </a:t>
            </a:r>
            <a:r>
              <a:rPr lang="cs-CZ" sz="2800" dirty="0" err="1" smtClean="0"/>
              <a:t>Kaligram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2191" t="11209" r="12544" b="10330"/>
          <a:stretch>
            <a:fillRect/>
          </a:stretch>
        </p:blipFill>
        <p:spPr bwMode="auto">
          <a:xfrm>
            <a:off x="0" y="0"/>
            <a:ext cx="9144000" cy="6916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085"/>
            <a:ext cx="5652120" cy="686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0"/>
            <a:ext cx="3491880" cy="4198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652121" y="4293096"/>
            <a:ext cx="349188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FF0000"/>
                </a:solidFill>
              </a:rPr>
              <a:t>Salvátor </a:t>
            </a:r>
            <a:r>
              <a:rPr lang="cs-CZ" sz="2800" i="1" u="sng" dirty="0" err="1" smtClean="0">
                <a:solidFill>
                  <a:srgbClr val="FF0000"/>
                </a:solidFill>
              </a:rPr>
              <a:t>Dalí</a:t>
            </a:r>
            <a:endParaRPr lang="cs-CZ" sz="2800" i="1" u="sng" dirty="0" smtClean="0">
              <a:solidFill>
                <a:srgbClr val="FF0000"/>
              </a:solidFill>
            </a:endParaRPr>
          </a:p>
          <a:p>
            <a:r>
              <a:rPr lang="cs-CZ" sz="2400" i="1" dirty="0" smtClean="0"/>
              <a:t> –  geniální španělský malíř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pPr>
              <a:buNone/>
            </a:pPr>
            <a:r>
              <a:rPr lang="cs-CZ" sz="2200" dirty="0" smtClean="0">
                <a:hlinkClick r:id="rId2"/>
              </a:rPr>
              <a:t>http://upload.wikimedia.org/wikipedia/commons/thumb/2/27/Salvador_Dali_NYWTS.jpg/225px-Salvador_Dali_NYWTS.jpg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>
                <a:hlinkClick r:id="rId3"/>
              </a:rPr>
              <a:t>http://images.sneakhype.com/wp-content/uploads/2010/08/Salvador-Dali-Explosion-5670.jpg</a:t>
            </a:r>
            <a:endParaRPr lang="cs-CZ" sz="2200" dirty="0" smtClean="0"/>
          </a:p>
          <a:p>
            <a:pPr>
              <a:buNone/>
            </a:pPr>
            <a:r>
              <a:rPr lang="cs-CZ" sz="2200" smtClean="0"/>
              <a:t>http://nd03.jxs.cz/110/652/a027ca402f_55786529_o2.jp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r>
              <a:rPr lang="cs-CZ" i="1" dirty="0" smtClean="0"/>
              <a:t>Citováno dne 14.3.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134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ZŠ Klášterec nad Ohří, Krátká 676 Autor: Mgr. Hnilička Jiří Název materiálu: VY_32_INOVACE_04_18_ Surrealismus Číslo projektu: CZ.1.07/1.4.00/21.1115  </vt:lpstr>
      <vt:lpstr>1. Český držitel Nobelovy ceny za liter. 2. Hlavní město Mongolska. 3. Starobylé germánské písmo (druidi). 4. Umělecký směr, Evropa 14.-17.stol. 5. Autor Kytice. 6. Přídavná jména (lat.). 7. Jakým píšeme písmem? 8. Homérův epos o trojské válce. 9.  Autor - Verona, Kapuletová a Montek. 10. Zakladatel futurismu. 11. Zkratka Spojených národů (angl.) 12. Část básně tvořená verši.</vt:lpstr>
      <vt:lpstr>SURREALISMUS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Český držitel Nobelovy ceny za lit. 2.</dc:title>
  <dc:creator>Hlína</dc:creator>
  <cp:lastModifiedBy>Hlína</cp:lastModifiedBy>
  <cp:revision>18</cp:revision>
  <dcterms:created xsi:type="dcterms:W3CDTF">2012-03-14T20:57:44Z</dcterms:created>
  <dcterms:modified xsi:type="dcterms:W3CDTF">2012-06-09T21:08:00Z</dcterms:modified>
</cp:coreProperties>
</file>