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6" r:id="rId2"/>
    <p:sldId id="257" r:id="rId3"/>
    <p:sldId id="258" r:id="rId4"/>
    <p:sldId id="262" r:id="rId5"/>
    <p:sldId id="264" r:id="rId6"/>
    <p:sldId id="265" r:id="rId7"/>
    <p:sldId id="26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4094F-EADC-45FB-A49B-F08FF75514C1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AAD4AD-0331-4A79-9E3E-0C97552CE0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C230D7DF-9A54-4C7F-9080-78A2353D625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1422-0C4D-4F10-98EE-853822C28068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0B6E8-161A-4DA9-8069-964CFF350849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EFF5B-7591-4B29-A74A-08C8D69ED84B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72B68-D3DE-4D15-8775-7265D37D5442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9F8DD-171E-4103-BDCF-360604A90395}" type="datetime1">
              <a:rPr/>
              <a:pPr/>
              <a:t>3/5/2008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A308-50E9-40BB-93A3-480D9EF55114}" type="datetime1">
              <a:rPr/>
              <a:pPr/>
              <a:t>3/5/2008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CA8AE-17A6-44FE-A8D6-2BACC4B287BB}" type="datetime1">
              <a:rPr/>
              <a:pPr/>
              <a:t>3/5/2008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1667D-E1E4-4A24-8096-9861A741B26D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Klepnutím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00348-8346-46E7-9CC2-98F108BF95F5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350F8-5C4B-490E-9517-90EEC27D2A76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4F948-BAEC-4412-8865-2ED9A393D0E8}" type="datetime1">
              <a:rPr/>
              <a:pPr/>
              <a:t>3/5/2008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51A9C-1FA6-46C3-A2C5-DDD93EB5705A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33F2D-3C69-4B09-8961-04B1CF41F150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76A05E-13CC-4D8D-8C18-087C8EABDD89}" type="datetime1">
              <a:rPr/>
              <a:pPr/>
              <a:t>3/5/2008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21382-D60C-42BF-80B2-71C971838E6F}" type="slidenum">
              <a:rPr/>
              <a:pPr/>
              <a:t>‹#›</a:t>
            </a:fld>
            <a:endParaRPr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1" r:id="rId10"/>
    <p:sldLayoutId id="2147483662" r:id="rId11"/>
    <p:sldLayoutId id="2147483658" r:id="rId12"/>
    <p:sldLayoutId id="2147483659" r:id="rId13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inforum.artforum.sk/userdata/catalog/2f308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2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VY_32_INOVACE_05_18_ Poetismus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se seznamuje s poetismem.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060848"/>
            <a:ext cx="8532440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POETISMUS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0" y="0"/>
            <a:ext cx="9144000" cy="6858000"/>
          </a:xfrm>
          <a:prstGeom prst="ellipse">
            <a:avLst/>
          </a:prstGeom>
          <a:solidFill>
            <a:schemeClr val="tx2">
              <a:alpha val="20000"/>
            </a:schemeClr>
          </a:solidFill>
          <a:ln w="44450" cap="flat" cmpd="sng" algn="ctr">
            <a:noFill/>
            <a:prstDash val="solid"/>
          </a:ln>
          <a:effectLst/>
        </p:spPr>
        <p:txBody>
          <a:bodyPr vert="horz" lIns="45720" tIns="45720" rIns="45720" bIns="45720" rtlCol="0" anchor="t" anchorCtr="0">
            <a:normAutofit fontScale="70000" lnSpcReduction="20000"/>
            <a:scene3d>
              <a:camera prst="orthographicFront"/>
              <a:lightRig rig="threePt" dir="t"/>
            </a:scene3d>
            <a:sp3d extrusionH="254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76200" sx="101000" sy="101000" algn="ctr" rotWithShape="0">
                  <a:schemeClr val="tx1">
                    <a:lumMod val="85000"/>
                    <a:alpha val="40000"/>
                  </a:scheme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výlučně </a:t>
            </a:r>
            <a:r>
              <a:rPr kumimoji="0" lang="cs-CZ" sz="3300" b="0" i="0" u="sng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český</a:t>
            </a: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literární směr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vznikl v roce  1924 (navazoval na proletářskou poezii)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hravý životní styl, zrušena interpunkce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popisuje motivy běžného dne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častým tématem je cestování, cirkus, film, exotika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cs-CZ" sz="3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objevuje se v české literatuře až do 2. světové války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cs-CZ" sz="3300" b="0" i="1" u="sng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Manifest poetismu (1928)</a:t>
            </a:r>
            <a:endParaRPr kumimoji="0" lang="cs-CZ" sz="3300" b="0" i="1" u="sng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76200" sx="101000" sy="101000" algn="ctr" rotWithShape="0">
                  <a:schemeClr val="tx1">
                    <a:lumMod val="85000"/>
                    <a:alpha val="40000"/>
                  </a:scheme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548680" y="0"/>
            <a:ext cx="11089232" cy="6525344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Vítězslav Nezval</a:t>
            </a: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– </a:t>
            </a:r>
            <a:r>
              <a:rPr lang="cs-CZ" sz="24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Podivuhodný kouzelník</a:t>
            </a: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,        			   Pantomima</a:t>
            </a: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(soubor textů)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Jaroslav Seifert </a:t>
            </a: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– </a:t>
            </a: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Na vlnách TSF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Vladislav Vančura</a:t>
            </a: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–  </a:t>
            </a:r>
            <a:r>
              <a:rPr lang="cs-CZ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Rozmarné léto (novela)                </a:t>
            </a:r>
            <a:endParaRPr lang="cs-CZ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  <a:latin typeface="Bauhaus 93" pitchFamily="82" charset="0"/>
              </a:rPr>
              <a:t>Představitelé</a:t>
            </a:r>
            <a:endParaRPr lang="cs-CZ" dirty="0">
              <a:solidFill>
                <a:srgbClr val="FFC000"/>
              </a:solidFill>
              <a:latin typeface="Bauhaus 93" pitchFamily="82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43000" contrast="40000"/>
          </a:blip>
          <a:stretch>
            <a:fillRect/>
          </a:stretch>
        </p:blipFill>
        <p:spPr bwMode="auto">
          <a:xfrm>
            <a:off x="7164287" y="0"/>
            <a:ext cx="1979713" cy="24510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IMG_N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23320" y="0"/>
            <a:ext cx="6120680" cy="6858000"/>
          </a:xfrm>
          <a:prstGeom prst="rect">
            <a:avLst/>
          </a:prstGeom>
          <a:solidFill>
            <a:schemeClr val="bg1">
              <a:lumMod val="25000"/>
              <a:lumOff val="75000"/>
            </a:schemeClr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howcard Gothic" pitchFamily="82" charset="0"/>
              </a:rPr>
              <a:t>Devětsil</a:t>
            </a:r>
            <a:endParaRPr lang="cs-CZ" dirty="0">
              <a:latin typeface="Showcard Gothi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901952"/>
            <a:ext cx="7516688" cy="4224528"/>
          </a:xfrm>
        </p:spPr>
        <p:txBody>
          <a:bodyPr/>
          <a:lstStyle/>
          <a:p>
            <a:r>
              <a:rPr lang="cs-CZ" dirty="0" smtClean="0"/>
              <a:t>Seskupení českých avantgardních umělců</a:t>
            </a:r>
          </a:p>
          <a:p>
            <a:r>
              <a:rPr lang="cs-CZ" dirty="0" smtClean="0"/>
              <a:t>1920 - 1930</a:t>
            </a:r>
          </a:p>
          <a:p>
            <a:r>
              <a:rPr lang="cs-CZ" dirty="0" smtClean="0"/>
              <a:t>Navazují na proletářskou poezii</a:t>
            </a:r>
          </a:p>
          <a:p>
            <a:r>
              <a:rPr lang="cs-CZ" dirty="0" smtClean="0"/>
              <a:t>Snaží se přiblížit umění co nejširšímu publiku</a:t>
            </a:r>
          </a:p>
          <a:p>
            <a:r>
              <a:rPr lang="cs-CZ" dirty="0" smtClean="0"/>
              <a:t>Zakladatelé :Jaroslav Seifert a Karel </a:t>
            </a:r>
            <a:r>
              <a:rPr lang="cs-CZ" dirty="0" err="1" smtClean="0"/>
              <a:t>Teige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inforum.artforum.sk/userdata/catalog/2f3084.jpg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600" i="1" dirty="0" smtClean="0"/>
              <a:t>Citováno dne 22.3. 2012</a:t>
            </a:r>
            <a:endParaRPr lang="cs-CZ" sz="2600" dirty="0" smtClean="0"/>
          </a:p>
          <a:p>
            <a:r>
              <a:rPr lang="cs-CZ" sz="2600" i="1" dirty="0" smtClean="0"/>
              <a:t>DUM uložen na- http://dumy.</a:t>
            </a:r>
            <a:r>
              <a:rPr lang="cs-CZ" sz="2600" i="1" dirty="0" err="1" smtClean="0"/>
              <a:t>cz</a:t>
            </a:r>
            <a:r>
              <a:rPr lang="cs-CZ" sz="2600" i="1" dirty="0" smtClean="0"/>
              <a:t>/</a:t>
            </a:r>
            <a:r>
              <a:rPr lang="cs-CZ" sz="2600" i="1" dirty="0" err="1" smtClean="0"/>
              <a:t>materialy</a:t>
            </a:r>
            <a:r>
              <a:rPr lang="cs-CZ" sz="2600" i="1" dirty="0" smtClean="0"/>
              <a:t>/</a:t>
            </a:r>
            <a:r>
              <a:rPr lang="cs-CZ" sz="2600" i="1" dirty="0" err="1" smtClean="0"/>
              <a:t>prehled</a:t>
            </a:r>
            <a:endParaRPr lang="cs-CZ" sz="2600" dirty="0" smtClean="0"/>
          </a:p>
          <a:p>
            <a:pPr>
              <a:buNone/>
            </a:pP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ubbles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Bubbles</Template>
  <TotalTime>93</TotalTime>
  <Words>164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Bubbles</vt:lpstr>
      <vt:lpstr>Název školy: ZŠ Klášterec nad Ohří, Krátká 676 Autor: Mgr. Hnilička Jiří Název materiálu: VY_32_INOVACE_05_18_ Poetismus Číslo projektu: CZ.1.07/1.4.00/21.1115  </vt:lpstr>
      <vt:lpstr>Snímek 2</vt:lpstr>
      <vt:lpstr>Snímek 3</vt:lpstr>
      <vt:lpstr>Představitelé</vt:lpstr>
      <vt:lpstr>Snímek 5</vt:lpstr>
      <vt:lpstr>Devětsil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Hlína</dc:creator>
  <cp:lastModifiedBy>Hlína</cp:lastModifiedBy>
  <cp:revision>13</cp:revision>
  <dcterms:created xsi:type="dcterms:W3CDTF">2012-02-28T21:45:09Z</dcterms:created>
  <dcterms:modified xsi:type="dcterms:W3CDTF">2012-06-09T21:11:47Z</dcterms:modified>
</cp:coreProperties>
</file>