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6" r:id="rId2"/>
    <p:sldId id="256" r:id="rId3"/>
    <p:sldId id="257" r:id="rId4"/>
    <p:sldId id="258" r:id="rId5"/>
    <p:sldId id="259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4F7B19-9E5A-4E22-908F-8DA987F3B5FC}" type="datetimeFigureOut">
              <a:rPr lang="cs-CZ" smtClean="0"/>
              <a:t>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4A9482-4EB5-4537-954B-17DFF3E0930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C2D9E77-ED8A-4113-8164-484CAC0A005E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zlataky.cz/images/product_info/dobry_vojak_svejk.jpg" TargetMode="External"/><Relationship Id="rId2" Type="http://schemas.openxmlformats.org/officeDocument/2006/relationships/hyperlink" Target="http://www.blisty.cz/img/-3223.jpg?id=-3223&amp;size=350&amp;mg=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images-mediawiki-sites.thefullwiki.org/07/3/5/2/140703514692156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2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VY_32_INOVACE_08_18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_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Osobnost a dílo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Jaroslava Haška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8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</a:t>
            </a:r>
            <a:r>
              <a:rPr lang="cs-CZ" sz="2400" dirty="0" smtClean="0">
                <a:solidFill>
                  <a:schemeClr val="bg1"/>
                </a:solidFill>
              </a:rPr>
              <a:t>Osobnost a dílo Jaroslava Haška.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8517632" cy="1828800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Jaroslav </a:t>
            </a:r>
            <a:r>
              <a:rPr lang="cs-CZ" sz="8000" dirty="0" err="1" smtClean="0"/>
              <a:t>hašek</a:t>
            </a: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>(1883 – 1923)</a:t>
            </a:r>
            <a:endParaRPr lang="cs-CZ" sz="8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466460"/>
            <a:ext cx="3384376" cy="4391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6858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Spisovatel, novinář,“politik“ </a:t>
            </a:r>
          </a:p>
          <a:p>
            <a:r>
              <a:rPr lang="cs-CZ" dirty="0" smtClean="0"/>
              <a:t>(Narozen v Lipnici nad Sázavou)</a:t>
            </a:r>
          </a:p>
          <a:p>
            <a:r>
              <a:rPr lang="cs-CZ" dirty="0" smtClean="0"/>
              <a:t>V mládí se přikláněl k anarchismu. 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Anarchie – bezvládí, chaos, společnost bez donucovacích autorit</a:t>
            </a:r>
          </a:p>
          <a:p>
            <a:r>
              <a:rPr lang="cs-CZ" dirty="0" smtClean="0"/>
              <a:t>Bojoval v 1. sv. v., zajat na ruské frontě, stal se legionářem. </a:t>
            </a:r>
          </a:p>
          <a:p>
            <a:r>
              <a:rPr lang="cs-CZ" dirty="0" smtClean="0"/>
              <a:t>Přiklání se k socialismu.</a:t>
            </a:r>
          </a:p>
          <a:p>
            <a:r>
              <a:rPr lang="cs-CZ" dirty="0" smtClean="0"/>
              <a:t>Vedl bohémský život, pěšky procestoval několik států,  měl problémy s alkoholem, jeho díla často vznikala v hospodách.</a:t>
            </a:r>
          </a:p>
          <a:p>
            <a:r>
              <a:rPr lang="cs-CZ" dirty="0" smtClean="0"/>
              <a:t>Založil politickou stranu - </a:t>
            </a:r>
            <a:r>
              <a:rPr lang="pl-PL" dirty="0" smtClean="0">
                <a:solidFill>
                  <a:srgbClr val="FF0000"/>
                </a:solidFill>
              </a:rPr>
              <a:t>Strana mírného pokroku v mezích zákona </a:t>
            </a:r>
            <a:r>
              <a:rPr lang="pl-PL" dirty="0" smtClean="0"/>
              <a:t>(politická mistifikace a karikatura)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709160"/>
          </a:xfrm>
        </p:spPr>
        <p:txBody>
          <a:bodyPr/>
          <a:lstStyle/>
          <a:p>
            <a:r>
              <a:rPr lang="cs-CZ" dirty="0" smtClean="0"/>
              <a:t>Napsal přes </a:t>
            </a:r>
            <a:r>
              <a:rPr lang="cs-CZ" u="sng" dirty="0" smtClean="0">
                <a:solidFill>
                  <a:srgbClr val="FF0000"/>
                </a:solidFill>
              </a:rPr>
              <a:t>dvacet</a:t>
            </a:r>
            <a:r>
              <a:rPr lang="cs-CZ" dirty="0" smtClean="0"/>
              <a:t> prozaických knih.</a:t>
            </a:r>
          </a:p>
          <a:p>
            <a:r>
              <a:rPr lang="cs-CZ" dirty="0" smtClean="0"/>
              <a:t>Mezi nejznámější patří: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Osudy dobrého vojáka Švejka za světové války -  </a:t>
            </a:r>
            <a:r>
              <a:rPr lang="cs-CZ" i="1" dirty="0" smtClean="0">
                <a:solidFill>
                  <a:srgbClr val="C00000"/>
                </a:solidFill>
              </a:rPr>
              <a:t>čtyřdílný humoristický román přeložený do 54 jazyků, několikrát zfilmovaný i zdramatizovaný, nejvýznamnější Haškovo dílo mnoha lidmi spojované s kongeniálními ilustracemi Josefa Lady.</a:t>
            </a:r>
            <a:endParaRPr lang="cs-CZ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„Tak nám zabili Ferdinanda!“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2843808" cy="308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lum bright="-14000" contrast="19000"/>
          </a:blip>
          <a:srcRect/>
          <a:stretch>
            <a:fillRect/>
          </a:stretch>
        </p:blipFill>
        <p:spPr bwMode="auto">
          <a:xfrm>
            <a:off x="2627784" y="3600639"/>
            <a:ext cx="3500448" cy="3257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1628800"/>
            <a:ext cx="3303897" cy="280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2656"/>
            <a:ext cx="8496944" cy="6032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</a:t>
            </a:r>
            <a:r>
              <a:rPr lang="cs-CZ" sz="3000" dirty="0" smtClean="0"/>
              <a:t>978-80-7289-162-7</a:t>
            </a:r>
          </a:p>
          <a:p>
            <a:r>
              <a:rPr lang="cs-CZ" sz="3200" dirty="0" smtClean="0">
                <a:hlinkClick r:id="rId2"/>
              </a:rPr>
              <a:t>http://www.</a:t>
            </a:r>
            <a:r>
              <a:rPr lang="cs-CZ" sz="3200" dirty="0" err="1" smtClean="0">
                <a:hlinkClick r:id="rId2"/>
              </a:rPr>
              <a:t>blisty.cz</a:t>
            </a:r>
            <a:r>
              <a:rPr lang="cs-CZ" sz="3200" dirty="0" smtClean="0">
                <a:hlinkClick r:id="rId2"/>
              </a:rPr>
              <a:t>/</a:t>
            </a:r>
            <a:r>
              <a:rPr lang="cs-CZ" sz="3200" dirty="0" err="1" smtClean="0">
                <a:hlinkClick r:id="rId2"/>
              </a:rPr>
              <a:t>img</a:t>
            </a:r>
            <a:r>
              <a:rPr lang="cs-CZ" sz="3200" dirty="0" smtClean="0">
                <a:hlinkClick r:id="rId2"/>
              </a:rPr>
              <a:t>/-3223.jpg?id=-3223&amp;</a:t>
            </a:r>
            <a:r>
              <a:rPr lang="cs-CZ" sz="3200" dirty="0" err="1" smtClean="0">
                <a:hlinkClick r:id="rId2"/>
              </a:rPr>
              <a:t>size</a:t>
            </a:r>
            <a:r>
              <a:rPr lang="cs-CZ" sz="3200" dirty="0" smtClean="0">
                <a:hlinkClick r:id="rId2"/>
              </a:rPr>
              <a:t>=350&amp;mg=0</a:t>
            </a:r>
            <a:endParaRPr lang="cs-CZ" sz="3200" dirty="0" smtClean="0"/>
          </a:p>
          <a:p>
            <a:r>
              <a:rPr lang="cs-CZ" sz="3200" dirty="0" smtClean="0">
                <a:hlinkClick r:id="rId3"/>
              </a:rPr>
              <a:t>http://zlataky.cz/images/product_info/dobry_vojak_svejk.jpg</a:t>
            </a:r>
            <a:endParaRPr lang="cs-CZ" sz="3200" dirty="0" smtClean="0"/>
          </a:p>
          <a:p>
            <a:r>
              <a:rPr lang="cs-CZ" sz="3200" dirty="0" smtClean="0">
                <a:hlinkClick r:id="rId4"/>
              </a:rPr>
              <a:t>http://images-mediawiki-sites.thefullwiki.org/07/3/5/2/140703514692156.png</a:t>
            </a:r>
            <a:endParaRPr lang="cs-CZ" sz="3200" dirty="0" smtClean="0"/>
          </a:p>
          <a:p>
            <a:r>
              <a:rPr lang="cs-CZ" sz="3200" dirty="0" smtClean="0"/>
              <a:t>http://image.</a:t>
            </a:r>
            <a:r>
              <a:rPr lang="cs-CZ" sz="3200" dirty="0" err="1" smtClean="0"/>
              <a:t>tn.nova.cz</a:t>
            </a:r>
            <a:r>
              <a:rPr lang="cs-CZ" sz="3200" dirty="0" smtClean="0"/>
              <a:t>/media/</a:t>
            </a:r>
            <a:r>
              <a:rPr lang="cs-CZ" sz="3200" dirty="0" err="1" smtClean="0"/>
              <a:t>epg</a:t>
            </a:r>
            <a:r>
              <a:rPr lang="cs-CZ" sz="3200" dirty="0" smtClean="0"/>
              <a:t>/71561eba3479e1e7bf12240fb0827cdd.jpg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</a:t>
            </a:r>
            <a:r>
              <a:rPr lang="cs-CZ" i="1" dirty="0" smtClean="0"/>
              <a:t>18.4. </a:t>
            </a:r>
            <a:r>
              <a:rPr lang="cs-CZ" i="1" dirty="0" smtClean="0"/>
              <a:t>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100</TotalTime>
  <Words>242</Words>
  <Application>Microsoft Office PowerPoint</Application>
  <PresentationFormat>Předvádění na obrazovce (4:3)</PresentationFormat>
  <Paragraphs>31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Název školy: ZŠ Klášterec nad Ohří, Krátká 676 Autor: Mgr. Hnilička Jiří Název materiálu: VY_32_INOVACE_08_18_ Osobnost a dílo Jaroslava Haška  Číslo projektu: CZ.1.07/1.4.00/21.1115  </vt:lpstr>
      <vt:lpstr>Jaroslav hašek (1883 – 1923)</vt:lpstr>
      <vt:lpstr>Snímek 3</vt:lpstr>
      <vt:lpstr> Dílo</vt:lpstr>
      <vt:lpstr>„Tak nám zabili Ferdinanda!“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(1890 – 1938)</dc:title>
  <dc:creator>Hlína</dc:creator>
  <cp:lastModifiedBy>Hlína</cp:lastModifiedBy>
  <cp:revision>15</cp:revision>
  <dcterms:created xsi:type="dcterms:W3CDTF">2012-03-28T20:02:48Z</dcterms:created>
  <dcterms:modified xsi:type="dcterms:W3CDTF">2012-06-09T08:15:28Z</dcterms:modified>
</cp:coreProperties>
</file>