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70" r:id="rId2"/>
    <p:sldId id="256" r:id="rId3"/>
    <p:sldId id="262" r:id="rId4"/>
    <p:sldId id="257" r:id="rId5"/>
    <p:sldId id="265" r:id="rId6"/>
    <p:sldId id="266" r:id="rId7"/>
    <p:sldId id="264" r:id="rId8"/>
    <p:sldId id="263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4" autoAdjust="0"/>
    <p:restoredTop sz="94660"/>
  </p:normalViewPr>
  <p:slideViewPr>
    <p:cSldViewPr>
      <p:cViewPr varScale="1">
        <p:scale>
          <a:sx n="74" d="100"/>
          <a:sy n="74" d="100"/>
        </p:scale>
        <p:origin x="-103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329586-75CD-4639-8799-A98AF37B5733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83FBE-8F12-42A0-9ADA-5A74446A8A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C2D9E77-ED8A-4113-8164-484CAC0A005E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E439B38-92FC-4614-9E05-FC671155E5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t0.gstatic.com/images?q=tbn:ANd9GcSepnqyznjPHEAbSe6zo6WmevCdfaq1wfPVQwKyZZggTLu9U6BCS01uthLCCg" TargetMode="External"/><Relationship Id="rId3" Type="http://schemas.openxmlformats.org/officeDocument/2006/relationships/hyperlink" Target="http://elidor.cz/literatura/autori/Bass_Eduard/dilo/Klapzub11/002.gif" TargetMode="External"/><Relationship Id="rId7" Type="http://schemas.openxmlformats.org/officeDocument/2006/relationships/hyperlink" Target="http://img5.ceskatelevize.cz/program/porady/901264/foto/02.jpg" TargetMode="External"/><Relationship Id="rId2" Type="http://schemas.openxmlformats.org/officeDocument/2006/relationships/hyperlink" Target="http://www.sme.sk/vydania/20061004/photo/02fa726035c745249ff2a51e517c65a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atabazeknih.cz/images/16_/164/bylo-nas-pet-35558.jpg" TargetMode="External"/><Relationship Id="rId5" Type="http://schemas.openxmlformats.org/officeDocument/2006/relationships/hyperlink" Target="http://www.kdb.cz/files/images/big/1086.jpg" TargetMode="External"/><Relationship Id="rId4" Type="http://schemas.openxmlformats.org/officeDocument/2006/relationships/hyperlink" Target="http://images.zbozi.cz/zbozi-images/4f6a63dc65084bba18e7000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276872"/>
          </a:xfrm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l"/>
            <a:r>
              <a:rPr lang="cs-CZ" sz="2400" b="0" kern="0" cap="none" dirty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Název školy: ZŠ Klášterec nad Ohří, Krátká 676</a:t>
            </a:r>
            <a:br>
              <a:rPr lang="cs-CZ" sz="2400" b="0" kern="0" cap="none" dirty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400" b="0" kern="0" cap="none" dirty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400" b="0" kern="0" cap="none" dirty="0" smtClean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: Mgr. Hnilička Jiří</a:t>
            </a:r>
            <a:r>
              <a:rPr lang="cs-CZ" sz="2400" b="0" kern="0" cap="none" dirty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0" kern="0" cap="none" dirty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400" b="0" kern="0" cap="none" dirty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400" b="0" kern="0" cap="none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b="0" kern="0" cap="none" smtClean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VY_32_INOVACE_09_18_E</a:t>
            </a:r>
            <a:r>
              <a:rPr lang="cs-CZ" sz="2400" b="0" kern="0" cap="none" dirty="0" smtClean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. Bass, K. Poláček</a:t>
            </a:r>
            <a:br>
              <a:rPr lang="cs-CZ" sz="2400" b="0" kern="0" cap="none" dirty="0" smtClean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400" b="0" kern="0" cap="none" dirty="0" smtClean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400" b="0" kern="0" cap="none" dirty="0">
                <a:ln w="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projektu: CZ.1.07/1.4.00/21.1115 </a:t>
            </a:r>
            <a:r>
              <a:rPr lang="cs-CZ" sz="2000" b="0" dirty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50800" dist="38100" dir="5400000" algn="ctr" rotWithShape="0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0" dirty="0">
                <a:ln w="5000" cmpd="sng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50800" dist="38100" dir="5400000" algn="ctr" rotWithShape="0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cs-CZ" sz="2000" b="0" dirty="0">
              <a:ln w="5000" cmpd="sng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50800" dist="38100" dir="5400000" algn="ctr" rotWithShape="0">
                  <a:schemeClr val="bg1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0" y="3212976"/>
            <a:ext cx="9144000" cy="196862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bg1"/>
                </a:solidFill>
              </a:rPr>
              <a:t>Anotace: </a:t>
            </a:r>
            <a:r>
              <a:rPr lang="cs-CZ" sz="2400" dirty="0" smtClean="0">
                <a:solidFill>
                  <a:schemeClr val="bg1"/>
                </a:solidFill>
              </a:rPr>
              <a:t>Prezentace pro hodinu literatury v devátém ročníku. Žák se seznamuje s osobností E. Basse a K. Poláčka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64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548680"/>
            <a:ext cx="8517632" cy="1828800"/>
          </a:xfrm>
        </p:spPr>
        <p:txBody>
          <a:bodyPr>
            <a:normAutofit fontScale="90000"/>
          </a:bodyPr>
          <a:lstStyle/>
          <a:p>
            <a:r>
              <a:rPr lang="cs-CZ" sz="8000" dirty="0" smtClean="0"/>
              <a:t>Eduard Bass</a:t>
            </a:r>
            <a:br>
              <a:rPr lang="cs-CZ" sz="8000" dirty="0" smtClean="0"/>
            </a:br>
            <a:r>
              <a:rPr lang="cs-CZ" sz="8000" dirty="0" smtClean="0"/>
              <a:t>(1888 – 1946)</a:t>
            </a:r>
            <a:endParaRPr lang="cs-CZ" sz="8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420888"/>
            <a:ext cx="3384376" cy="4245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Poznáš názvy dvou nejznámějších Bassových knih?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12776"/>
            <a:ext cx="4248472" cy="2980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 l="16614" t="22602" r="15546" b="9592"/>
          <a:stretch>
            <a:fillRect/>
          </a:stretch>
        </p:blipFill>
        <p:spPr bwMode="auto">
          <a:xfrm>
            <a:off x="5148064" y="3068960"/>
            <a:ext cx="352839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858000"/>
          </a:xfrm>
        </p:spPr>
        <p:txBody>
          <a:bodyPr>
            <a:normAutofit/>
          </a:bodyPr>
          <a:lstStyle/>
          <a:p>
            <a:r>
              <a:rPr lang="cs-CZ" dirty="0" smtClean="0"/>
              <a:t>Vlastním jménem Eduard Schmidt</a:t>
            </a:r>
          </a:p>
          <a:p>
            <a:r>
              <a:rPr lang="cs-CZ" dirty="0" smtClean="0"/>
              <a:t>Spisovatel, novinář, herec, </a:t>
            </a:r>
          </a:p>
          <a:p>
            <a:r>
              <a:rPr lang="cs-CZ" dirty="0" smtClean="0"/>
              <a:t>Redaktor Lidových novin (stejně jako Čapek)</a:t>
            </a:r>
          </a:p>
          <a:p>
            <a:r>
              <a:rPr lang="cs-CZ" dirty="0" smtClean="0"/>
              <a:t>Proslavil se především jako autor  knih:</a:t>
            </a:r>
          </a:p>
          <a:p>
            <a:r>
              <a:rPr lang="cs-CZ" dirty="0" err="1" smtClean="0"/>
              <a:t>Klabzubova</a:t>
            </a:r>
            <a:r>
              <a:rPr lang="cs-CZ" dirty="0" smtClean="0"/>
              <a:t> jedenáctka</a:t>
            </a:r>
          </a:p>
          <a:p>
            <a:r>
              <a:rPr lang="cs-CZ" dirty="0" smtClean="0"/>
              <a:t>Cirkus </a:t>
            </a:r>
            <a:r>
              <a:rPr lang="cs-CZ" dirty="0" err="1" smtClean="0"/>
              <a:t>Humberto</a:t>
            </a:r>
            <a:endParaRPr lang="cs-CZ" i="1" dirty="0" smtClean="0">
              <a:solidFill>
                <a:srgbClr val="FFFF00"/>
              </a:solidFill>
            </a:endParaRPr>
          </a:p>
          <a:p>
            <a:r>
              <a:rPr lang="cs-CZ" dirty="0" smtClean="0"/>
              <a:t>Obě knihy byly zfilmovány (1967, 1988)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548680"/>
            <a:ext cx="8517632" cy="1828800"/>
          </a:xfrm>
        </p:spPr>
        <p:txBody>
          <a:bodyPr>
            <a:normAutofit fontScale="90000"/>
          </a:bodyPr>
          <a:lstStyle/>
          <a:p>
            <a:r>
              <a:rPr lang="cs-CZ" sz="8000" dirty="0" smtClean="0"/>
              <a:t>Karel </a:t>
            </a:r>
            <a:r>
              <a:rPr lang="cs-CZ" sz="8000" dirty="0" err="1" smtClean="0"/>
              <a:t>poláček</a:t>
            </a:r>
            <a:r>
              <a:rPr lang="cs-CZ" sz="8000" dirty="0" smtClean="0"/>
              <a:t/>
            </a:r>
            <a:br>
              <a:rPr lang="cs-CZ" sz="8000" dirty="0" smtClean="0"/>
            </a:br>
            <a:r>
              <a:rPr lang="cs-CZ" sz="8000" dirty="0" smtClean="0"/>
              <a:t>(1892 – 1945)</a:t>
            </a:r>
            <a:endParaRPr lang="cs-CZ" sz="8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348880"/>
            <a:ext cx="288032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858000"/>
          </a:xfrm>
        </p:spPr>
        <p:txBody>
          <a:bodyPr>
            <a:normAutofit/>
          </a:bodyPr>
          <a:lstStyle/>
          <a:p>
            <a:r>
              <a:rPr lang="cs-CZ" dirty="0" smtClean="0"/>
              <a:t>Významný český humoristický spisovatel</a:t>
            </a:r>
          </a:p>
          <a:p>
            <a:r>
              <a:rPr lang="cs-CZ" dirty="0" smtClean="0"/>
              <a:t>Jeho knihy se odehrávají hlavně v prostředí maloměsta (satira, sarkasmus)</a:t>
            </a:r>
          </a:p>
          <a:p>
            <a:r>
              <a:rPr lang="cs-CZ" dirty="0" smtClean="0"/>
              <a:t>Významnou je i jeho tvorba pro děti</a:t>
            </a:r>
          </a:p>
          <a:p>
            <a:r>
              <a:rPr lang="cs-CZ" dirty="0" smtClean="0"/>
              <a:t>Byl deportován do Osvětimi (židovský původ), umírá na konci války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4709160"/>
          </a:xfrm>
        </p:spPr>
        <p:txBody>
          <a:bodyPr/>
          <a:lstStyle/>
          <a:p>
            <a:r>
              <a:rPr lang="cs-CZ" dirty="0" smtClean="0"/>
              <a:t>Muži v </a:t>
            </a:r>
            <a:r>
              <a:rPr lang="cs-CZ" dirty="0" err="1" smtClean="0"/>
              <a:t>offsidu</a:t>
            </a:r>
            <a:endParaRPr lang="cs-CZ" dirty="0" smtClean="0"/>
          </a:p>
          <a:p>
            <a:r>
              <a:rPr lang="cs-CZ" dirty="0" smtClean="0"/>
              <a:t>Hostinec U Kamenného stolu</a:t>
            </a:r>
          </a:p>
          <a:p>
            <a:endParaRPr lang="cs-CZ" dirty="0" smtClean="0"/>
          </a:p>
          <a:p>
            <a:r>
              <a:rPr lang="cs-CZ" dirty="0" smtClean="0"/>
              <a:t>Pro děti:</a:t>
            </a:r>
          </a:p>
          <a:p>
            <a:r>
              <a:rPr lang="cs-CZ" dirty="0" smtClean="0"/>
              <a:t>Bylo nás pět</a:t>
            </a:r>
          </a:p>
          <a:p>
            <a:r>
              <a:rPr lang="cs-CZ" dirty="0" err="1" smtClean="0"/>
              <a:t>Edudant</a:t>
            </a:r>
            <a:r>
              <a:rPr lang="cs-CZ" dirty="0" smtClean="0"/>
              <a:t> a </a:t>
            </a:r>
            <a:r>
              <a:rPr lang="cs-CZ" dirty="0" err="1" smtClean="0"/>
              <a:t>Francimor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60648"/>
            <a:ext cx="1944216" cy="283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6361" y="3573016"/>
            <a:ext cx="4343299" cy="3083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364840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6740" y="2564904"/>
            <a:ext cx="5255603" cy="389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4709160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Použitá literatura a odkazy.</a:t>
            </a:r>
          </a:p>
          <a:p>
            <a:pPr>
              <a:buNone/>
            </a:pPr>
            <a:r>
              <a:rPr lang="cs-CZ" sz="3000" dirty="0" smtClean="0"/>
              <a:t>MARTINKOVÁ, V., Teorie literatury netradičně. 1.vyd. Praha, </a:t>
            </a:r>
            <a:r>
              <a:rPr lang="cs-CZ" sz="3000" dirty="0" err="1" smtClean="0"/>
              <a:t>Trizonia</a:t>
            </a:r>
            <a:r>
              <a:rPr lang="cs-CZ" sz="3000" dirty="0" smtClean="0"/>
              <a:t> 1995. ISBN 80-85573-61-X</a:t>
            </a:r>
          </a:p>
          <a:p>
            <a:pPr>
              <a:buNone/>
            </a:pPr>
            <a:r>
              <a:rPr lang="cs-CZ" sz="3000" dirty="0" smtClean="0"/>
              <a:t>VIEWEGHOVÁ, T., Čítanka pro 9. ročník základní školy, 1. </a:t>
            </a:r>
            <a:r>
              <a:rPr lang="cs-CZ" sz="3000" dirty="0" err="1" smtClean="0"/>
              <a:t>vyd</a:t>
            </a:r>
            <a:r>
              <a:rPr lang="cs-CZ" sz="3000" dirty="0" smtClean="0"/>
              <a:t>. Brno, Nová škola 2010. ISBN 978-80-7289-162-7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sme.sk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vydania</a:t>
            </a:r>
            <a:r>
              <a:rPr lang="cs-CZ" dirty="0" smtClean="0">
                <a:hlinkClick r:id="rId2"/>
              </a:rPr>
              <a:t>/20061004/</a:t>
            </a:r>
            <a:r>
              <a:rPr lang="cs-CZ" dirty="0" err="1" smtClean="0">
                <a:hlinkClick r:id="rId2"/>
              </a:rPr>
              <a:t>photo</a:t>
            </a:r>
            <a:r>
              <a:rPr lang="cs-CZ" dirty="0" smtClean="0">
                <a:hlinkClick r:id="rId2"/>
              </a:rPr>
              <a:t>/02fa726035c745249ff2a51e517c65a7.jpg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http://elidor.cz/literatura/autori/Bass_Eduard/dilo/Klapzub11/002.gif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http://images.zbozi.cz/zbozi-images/4f6a63dc65084bba18e70000.jpg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kdb.cz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files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images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big</a:t>
            </a:r>
            <a:r>
              <a:rPr lang="cs-CZ" dirty="0" smtClean="0">
                <a:hlinkClick r:id="rId5"/>
              </a:rPr>
              <a:t>/1086.jpg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databazeknih.cz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/16_/164/bylo-</a:t>
            </a:r>
            <a:r>
              <a:rPr lang="cs-CZ" dirty="0" err="1" smtClean="0">
                <a:hlinkClick r:id="rId6"/>
              </a:rPr>
              <a:t>nas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pet</a:t>
            </a:r>
            <a:r>
              <a:rPr lang="cs-CZ" dirty="0" smtClean="0">
                <a:hlinkClick r:id="rId6"/>
              </a:rPr>
              <a:t>-35558.jpg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http://img5.ceskatelevize.cz/program/porady/901264/foto/02.jpg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http://t0.gstatic.com/</a:t>
            </a:r>
            <a:r>
              <a:rPr lang="cs-CZ" dirty="0" err="1" smtClean="0">
                <a:hlinkClick r:id="rId8"/>
              </a:rPr>
              <a:t>images</a:t>
            </a:r>
            <a:r>
              <a:rPr lang="cs-CZ" dirty="0" smtClean="0">
                <a:hlinkClick r:id="rId8"/>
              </a:rPr>
              <a:t>?q=</a:t>
            </a:r>
            <a:r>
              <a:rPr lang="cs-CZ" dirty="0" err="1" smtClean="0">
                <a:hlinkClick r:id="rId8"/>
              </a:rPr>
              <a:t>tbn</a:t>
            </a:r>
            <a:r>
              <a:rPr lang="cs-CZ" dirty="0" smtClean="0">
                <a:hlinkClick r:id="rId8"/>
              </a:rPr>
              <a:t>:ANd9GcSepnqyznjPHEAbSe6zo6WmevCdfaq1wfPVQwKyZZggTLu9U6BCS01uthLCCg</a:t>
            </a:r>
            <a:endParaRPr lang="cs-CZ" dirty="0" smtClean="0"/>
          </a:p>
          <a:p>
            <a:r>
              <a:rPr lang="cs-CZ" dirty="0" smtClean="0"/>
              <a:t>http://img.fdb.cz/galerie/c/cd8ffe87f90626e191a0c5e45f1111.jpg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i="1" dirty="0" smtClean="0"/>
              <a:t>Citováno dne25. 4. 2012</a:t>
            </a:r>
            <a:endParaRPr lang="cs-CZ" dirty="0" smtClean="0"/>
          </a:p>
          <a:p>
            <a:r>
              <a:rPr lang="cs-CZ" i="1" dirty="0" smtClean="0"/>
              <a:t>DUM uložen na- http://dumy.</a:t>
            </a:r>
            <a:r>
              <a:rPr lang="cs-CZ" i="1" dirty="0" err="1" smtClean="0"/>
              <a:t>cz</a:t>
            </a:r>
            <a:r>
              <a:rPr lang="cs-CZ" i="1" dirty="0" smtClean="0"/>
              <a:t>/</a:t>
            </a:r>
            <a:r>
              <a:rPr lang="cs-CZ" i="1" dirty="0" err="1" smtClean="0"/>
              <a:t>materialy</a:t>
            </a:r>
            <a:r>
              <a:rPr lang="cs-CZ" i="1" dirty="0" smtClean="0"/>
              <a:t>/</a:t>
            </a:r>
            <a:r>
              <a:rPr lang="cs-CZ" i="1" dirty="0" err="1" smtClean="0"/>
              <a:t>prehled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200</TotalTime>
  <Words>218</Words>
  <Application>Microsoft Office PowerPoint</Application>
  <PresentationFormat>Předvádění na obrazovce (4:3)</PresentationFormat>
  <Paragraphs>41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Vrchol</vt:lpstr>
      <vt:lpstr>Název školy: ZŠ Klášterec nad Ohří, Krátká 676 Autor: Mgr. Hnilička Jiří Název materiálu: VY_32_INOVACE_09_18_E. Bass, K. Poláček Číslo projektu: CZ.1.07/1.4.00/21.1115  </vt:lpstr>
      <vt:lpstr>Eduard Bass (1888 – 1946)</vt:lpstr>
      <vt:lpstr>Poznáš názvy dvou nejznámějších Bassových knih?</vt:lpstr>
      <vt:lpstr>Snímek 4</vt:lpstr>
      <vt:lpstr>Karel poláček (1892 – 1945)</vt:lpstr>
      <vt:lpstr>Snímek 6</vt:lpstr>
      <vt:lpstr>Dílo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Čapek (1890 – 1938)</dc:title>
  <dc:creator>Hlína</dc:creator>
  <cp:lastModifiedBy>Hlína</cp:lastModifiedBy>
  <cp:revision>24</cp:revision>
  <dcterms:created xsi:type="dcterms:W3CDTF">2012-03-28T20:02:48Z</dcterms:created>
  <dcterms:modified xsi:type="dcterms:W3CDTF">2012-06-13T21:23:16Z</dcterms:modified>
</cp:coreProperties>
</file>