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2B136-6908-41C3-ADEC-D732785CAB6B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9DACA-1DB8-4367-B413-77130C8C9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aoketexty.cz/texty-pisni/suchy-jiri/dite-skolou-povinne-54013" TargetMode="External"/><Relationship Id="rId2" Type="http://schemas.openxmlformats.org/officeDocument/2006/relationships/hyperlink" Target="http://www.prostor-ad.cz/pruvodce/praha/sporilov/herci/img/suchy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mg.radio.cz/pictures/muzikanti/slitr_jiri1.jpg" TargetMode="External"/><Relationship Id="rId4" Type="http://schemas.openxmlformats.org/officeDocument/2006/relationships/hyperlink" Target="http://www.dokweb.net/admin/user_img/lucina_movie/top/3339_17470245864aba2d5ab8b9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b="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Y_32_INOVACE_12_18_divadlo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SEMAFOR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hodinu literatury v devátém ročníku. Žák se seznamuje s osobnostmi  divadla SEMAFOR.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3501008"/>
            <a:ext cx="301236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SEDM</a:t>
            </a:r>
          </a:p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MALÝCH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FOREM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1484784"/>
            <a:ext cx="559640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SEMAFOR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9217024" cy="1296144"/>
          </a:xfrm>
        </p:spPr>
        <p:txBody>
          <a:bodyPr anchor="t">
            <a:noAutofit/>
          </a:bodyPr>
          <a:lstStyle/>
          <a:p>
            <a:r>
              <a:rPr lang="cs-CZ" sz="4000" dirty="0" smtClean="0"/>
              <a:t>Pražské divadlo </a:t>
            </a:r>
            <a:r>
              <a:rPr lang="cs-CZ" sz="4000" dirty="0" err="1" smtClean="0"/>
              <a:t>zal</a:t>
            </a:r>
            <a:r>
              <a:rPr lang="cs-CZ" sz="4000" dirty="0" smtClean="0"/>
              <a:t>. r. 1959.</a:t>
            </a:r>
            <a:br>
              <a:rPr lang="cs-CZ" sz="4000" dirty="0" smtClean="0"/>
            </a:br>
            <a:r>
              <a:rPr lang="cs-CZ" sz="4000" dirty="0" smtClean="0"/>
              <a:t>Je spjato především se jmény: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0" y="5445224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err="1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Jíří</a:t>
            </a:r>
            <a:r>
              <a:rPr lang="cs-CZ" sz="4800" b="1" cap="all" spc="0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4800" b="1" cap="all" spc="0" dirty="0" err="1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Šlitr</a:t>
            </a:r>
            <a:r>
              <a:rPr lang="cs-CZ" sz="4800" b="1" cap="all" spc="0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a Jiří suchý</a:t>
            </a:r>
            <a:endParaRPr lang="cs-CZ" sz="4800" b="1" cap="all" spc="0" dirty="0">
              <a:ln/>
              <a:solidFill>
                <a:srgbClr val="FF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772816"/>
            <a:ext cx="4941168" cy="360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60648"/>
            <a:ext cx="8208912" cy="6264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Název</a:t>
            </a:r>
            <a:r>
              <a:rPr lang="cs-CZ" sz="3200" dirty="0" smtClean="0">
                <a:solidFill>
                  <a:srgbClr val="FF0000"/>
                </a:solidFill>
              </a:rPr>
              <a:t> Se</a:t>
            </a:r>
            <a:r>
              <a:rPr lang="cs-CZ" sz="3200" dirty="0" smtClean="0"/>
              <a:t>dm </a:t>
            </a:r>
            <a:r>
              <a:rPr lang="cs-CZ" sz="3200" dirty="0" smtClean="0">
                <a:solidFill>
                  <a:srgbClr val="FF0000"/>
                </a:solidFill>
              </a:rPr>
              <a:t>ma</a:t>
            </a:r>
            <a:r>
              <a:rPr lang="cs-CZ" sz="3200" dirty="0" smtClean="0"/>
              <a:t>lých </a:t>
            </a:r>
            <a:r>
              <a:rPr lang="cs-CZ" sz="3200" dirty="0" smtClean="0">
                <a:solidFill>
                  <a:srgbClr val="FF0000"/>
                </a:solidFill>
              </a:rPr>
              <a:t>for</a:t>
            </a:r>
            <a:r>
              <a:rPr lang="cs-CZ" sz="3200" dirty="0" smtClean="0"/>
              <a:t>em má vyjadřovat žánrovou pestrost divadla (poezie, loutky, film, písně, pantomima, jazz, tanec).</a:t>
            </a:r>
          </a:p>
          <a:p>
            <a:r>
              <a:rPr lang="cs-CZ" sz="3200" dirty="0" smtClean="0"/>
              <a:t>Nejznámější představení: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kabaret Jonáš a ting </a:t>
            </a:r>
            <a:r>
              <a:rPr lang="cs-CZ" sz="3200" dirty="0" err="1" smtClean="0">
                <a:solidFill>
                  <a:srgbClr val="FF0000"/>
                </a:solidFill>
              </a:rPr>
              <a:t>tangl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(</a:t>
            </a:r>
            <a:r>
              <a:rPr lang="cs-CZ" sz="3200" dirty="0" err="1" smtClean="0"/>
              <a:t>youtube.com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Velice známé jsou písně z jejich divadelních her např.</a:t>
            </a:r>
          </a:p>
          <a:p>
            <a:r>
              <a:rPr lang="cs-CZ" sz="3200" dirty="0" smtClean="0"/>
              <a:t>Pramínek vlasů</a:t>
            </a:r>
          </a:p>
          <a:p>
            <a:r>
              <a:rPr lang="cs-CZ" sz="3200" dirty="0" err="1" smtClean="0"/>
              <a:t>Klementine</a:t>
            </a:r>
            <a:endParaRPr lang="cs-CZ" sz="3200" dirty="0" smtClean="0"/>
          </a:p>
          <a:p>
            <a:r>
              <a:rPr lang="cs-CZ" sz="3200" dirty="0" smtClean="0"/>
              <a:t>Včera neděle byla</a:t>
            </a:r>
          </a:p>
          <a:p>
            <a:r>
              <a:rPr lang="cs-CZ" sz="3200" dirty="0" smtClean="0"/>
              <a:t>Co jsem měl dnes k obědu</a:t>
            </a:r>
          </a:p>
          <a:p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476672"/>
            <a:ext cx="9144000" cy="6021288"/>
          </a:xfrm>
        </p:spPr>
        <p:txBody>
          <a:bodyPr numCol="2">
            <a:noAutofit/>
          </a:bodyPr>
          <a:lstStyle/>
          <a:p>
            <a:r>
              <a:rPr lang="cs-CZ" sz="2400" b="1" dirty="0" smtClean="0"/>
              <a:t>Dítě školou povinné</a:t>
            </a:r>
          </a:p>
          <a:p>
            <a:r>
              <a:rPr lang="cs-CZ" sz="2400" dirty="0" smtClean="0"/>
              <a:t>dovede to, co my ne,</a:t>
            </a:r>
          </a:p>
          <a:p>
            <a:r>
              <a:rPr lang="cs-CZ" sz="2400" dirty="0" smtClean="0"/>
              <a:t>my jsme sice světa znalí,</a:t>
            </a:r>
          </a:p>
          <a:p>
            <a:r>
              <a:rPr lang="cs-CZ" sz="2400" dirty="0" smtClean="0"/>
              <a:t>my jsme lidé s rozhledem,</a:t>
            </a:r>
          </a:p>
          <a:p>
            <a:r>
              <a:rPr lang="cs-CZ" sz="2400" dirty="0" smtClean="0"/>
              <a:t>ale hrát si jako malí,</a:t>
            </a:r>
          </a:p>
          <a:p>
            <a:r>
              <a:rPr lang="cs-CZ" sz="2400" dirty="0" smtClean="0"/>
              <a:t>to bohužel </a:t>
            </a:r>
            <a:r>
              <a:rPr lang="cs-CZ" sz="2400" dirty="0" err="1" smtClean="0"/>
              <a:t>nesvedem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Co se všechno nestane,</a:t>
            </a:r>
          </a:p>
          <a:p>
            <a:r>
              <a:rPr lang="cs-CZ" sz="2400" dirty="0" smtClean="0"/>
              <a:t>když si dítě zamane,</a:t>
            </a:r>
          </a:p>
          <a:p>
            <a:r>
              <a:rPr lang="cs-CZ" sz="2400" dirty="0" smtClean="0"/>
              <a:t>kuchyně se stane lesem</a:t>
            </a:r>
          </a:p>
          <a:p>
            <a:r>
              <a:rPr lang="cs-CZ" sz="2400" dirty="0" smtClean="0"/>
              <a:t>a štokrle medvědem,</a:t>
            </a:r>
          </a:p>
          <a:p>
            <a:r>
              <a:rPr lang="cs-CZ" sz="2400" dirty="0" smtClean="0"/>
              <a:t>já i vy to těžce </a:t>
            </a:r>
            <a:r>
              <a:rPr lang="cs-CZ" sz="2400" dirty="0" err="1" smtClean="0"/>
              <a:t>nesem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že to taky </a:t>
            </a:r>
            <a:r>
              <a:rPr lang="cs-CZ" sz="2400" dirty="0" err="1" smtClean="0"/>
              <a:t>nesvedem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Dítě věří tomu, že z domu do ulice</a:t>
            </a:r>
          </a:p>
          <a:p>
            <a:r>
              <a:rPr lang="cs-CZ" sz="2400" dirty="0" smtClean="0"/>
              <a:t>vede třeba chodba tajná</a:t>
            </a:r>
          </a:p>
          <a:p>
            <a:r>
              <a:rPr lang="cs-CZ" sz="2400" dirty="0" smtClean="0"/>
              <a:t>o takové věci domovní důvěrnice</a:t>
            </a:r>
          </a:p>
          <a:p>
            <a:r>
              <a:rPr lang="cs-CZ" sz="2400" dirty="0" smtClean="0"/>
              <a:t>nemá ani </a:t>
            </a:r>
            <a:r>
              <a:rPr lang="cs-CZ" sz="2400" dirty="0" err="1" smtClean="0"/>
              <a:t>šajna</a:t>
            </a:r>
            <a:r>
              <a:rPr lang="cs-CZ" sz="2400" dirty="0" smtClean="0"/>
              <a:t>...</a:t>
            </a:r>
          </a:p>
          <a:p>
            <a:endParaRPr lang="cs-CZ" sz="2400" dirty="0" smtClean="0"/>
          </a:p>
          <a:p>
            <a:r>
              <a:rPr lang="cs-CZ" sz="2400" dirty="0" smtClean="0"/>
              <a:t>Dítě školou povinné</a:t>
            </a:r>
          </a:p>
          <a:p>
            <a:r>
              <a:rPr lang="cs-CZ" sz="2400" dirty="0" smtClean="0"/>
              <a:t>dovede to, co my ne,</a:t>
            </a:r>
          </a:p>
          <a:p>
            <a:r>
              <a:rPr lang="cs-CZ" sz="2400" dirty="0" smtClean="0"/>
              <a:t>dejme tomu v elektrice</a:t>
            </a:r>
          </a:p>
          <a:p>
            <a:r>
              <a:rPr lang="cs-CZ" sz="2400" dirty="0" smtClean="0"/>
              <a:t>průvodčí se rozplyne,</a:t>
            </a:r>
          </a:p>
          <a:p>
            <a:r>
              <a:rPr lang="cs-CZ" sz="2400" dirty="0" smtClean="0"/>
              <a:t>dítě bloumá po Africe,</a:t>
            </a:r>
          </a:p>
          <a:p>
            <a:r>
              <a:rPr lang="cs-CZ" sz="2400" dirty="0" smtClean="0"/>
              <a:t>loví lvice a my ne.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29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-252536" y="260648"/>
            <a:ext cx="4968552" cy="4572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                      Jiří Suchý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nar. 1931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divadelník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textař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básník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spisovatel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skladatel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hudebník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grafik výtvarník,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260648"/>
            <a:ext cx="4427984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Jiří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Šlitr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6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Arial Black" pitchFamily="34" charset="0"/>
              </a:rPr>
              <a:t>                  1924 – 1969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                          zpěvák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6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Arial Black" pitchFamily="34" charset="0"/>
              </a:rPr>
              <a:t>                            herec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                            grafik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6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Arial Black" pitchFamily="34" charset="0"/>
              </a:rPr>
              <a:t>                         právník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2370" y="4869160"/>
            <a:ext cx="149163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625752"/>
            <a:ext cx="1558109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sz="2800" dirty="0" smtClean="0">
                <a:hlinkClick r:id="rId2"/>
              </a:rPr>
              <a:t>http://www.prostor-ad.</a:t>
            </a:r>
            <a:r>
              <a:rPr lang="cs-CZ" sz="2800" dirty="0" err="1" smtClean="0">
                <a:hlinkClick r:id="rId2"/>
              </a:rPr>
              <a:t>cz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pruvodce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praha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sporilov</a:t>
            </a:r>
            <a:r>
              <a:rPr lang="cs-CZ" sz="2800" dirty="0" smtClean="0">
                <a:hlinkClick r:id="rId2"/>
              </a:rPr>
              <a:t>/herci/</a:t>
            </a:r>
            <a:r>
              <a:rPr lang="cs-CZ" sz="2800" dirty="0" err="1" smtClean="0">
                <a:hlinkClick r:id="rId2"/>
              </a:rPr>
              <a:t>img</a:t>
            </a:r>
            <a:r>
              <a:rPr lang="cs-CZ" sz="2800" dirty="0" smtClean="0">
                <a:hlinkClick r:id="rId2"/>
              </a:rPr>
              <a:t>/suchy4.jpg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karaoketexty.cz</a:t>
            </a:r>
            <a:r>
              <a:rPr lang="cs-CZ" sz="2800" dirty="0" smtClean="0">
                <a:hlinkClick r:id="rId3"/>
              </a:rPr>
              <a:t>/texty-</a:t>
            </a:r>
            <a:r>
              <a:rPr lang="cs-CZ" sz="2800" dirty="0" err="1" smtClean="0">
                <a:hlinkClick r:id="rId3"/>
              </a:rPr>
              <a:t>pisni</a:t>
            </a:r>
            <a:r>
              <a:rPr lang="cs-CZ" sz="2800" dirty="0" smtClean="0">
                <a:hlinkClick r:id="rId3"/>
              </a:rPr>
              <a:t>/suchy-</a:t>
            </a:r>
            <a:r>
              <a:rPr lang="cs-CZ" sz="2800" dirty="0" err="1" smtClean="0">
                <a:hlinkClick r:id="rId3"/>
              </a:rPr>
              <a:t>jiri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dite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skolou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povinne</a:t>
            </a:r>
            <a:r>
              <a:rPr lang="cs-CZ" sz="2800" dirty="0" smtClean="0">
                <a:hlinkClick r:id="rId3"/>
              </a:rPr>
              <a:t>-54013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http://www.</a:t>
            </a:r>
            <a:r>
              <a:rPr lang="cs-CZ" sz="2800" dirty="0" err="1" smtClean="0">
                <a:hlinkClick r:id="rId4"/>
              </a:rPr>
              <a:t>dokweb.net</a:t>
            </a:r>
            <a:r>
              <a:rPr lang="cs-CZ" sz="2800" dirty="0" smtClean="0">
                <a:hlinkClick r:id="rId4"/>
              </a:rPr>
              <a:t>/</a:t>
            </a:r>
            <a:r>
              <a:rPr lang="cs-CZ" sz="2800" dirty="0" err="1" smtClean="0">
                <a:hlinkClick r:id="rId4"/>
              </a:rPr>
              <a:t>admin</a:t>
            </a:r>
            <a:r>
              <a:rPr lang="cs-CZ" sz="2800" dirty="0" smtClean="0">
                <a:hlinkClick r:id="rId4"/>
              </a:rPr>
              <a:t>/user_</a:t>
            </a:r>
            <a:r>
              <a:rPr lang="cs-CZ" sz="2800" dirty="0" err="1" smtClean="0">
                <a:hlinkClick r:id="rId4"/>
              </a:rPr>
              <a:t>img</a:t>
            </a:r>
            <a:r>
              <a:rPr lang="cs-CZ" sz="2800" dirty="0" smtClean="0">
                <a:hlinkClick r:id="rId4"/>
              </a:rPr>
              <a:t>/lucina_</a:t>
            </a:r>
            <a:r>
              <a:rPr lang="cs-CZ" sz="2800" dirty="0" err="1" smtClean="0">
                <a:hlinkClick r:id="rId4"/>
              </a:rPr>
              <a:t>movie</a:t>
            </a:r>
            <a:r>
              <a:rPr lang="cs-CZ" sz="2800" dirty="0" smtClean="0">
                <a:hlinkClick r:id="rId4"/>
              </a:rPr>
              <a:t>/top/3339_17470245864aba2d5ab8b95.jpg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http://img.radio.cz/pictures/muzikanti/slitr_jiri1.jpg</a:t>
            </a:r>
            <a:endParaRPr lang="cs-CZ" sz="2800" dirty="0" smtClean="0"/>
          </a:p>
          <a:p>
            <a:r>
              <a:rPr lang="cs-CZ" sz="2800" dirty="0" smtClean="0"/>
              <a:t>http://www.semafor.</a:t>
            </a:r>
            <a:r>
              <a:rPr lang="cs-CZ" sz="2800" dirty="0" err="1" smtClean="0"/>
              <a:t>cz</a:t>
            </a:r>
            <a:r>
              <a:rPr lang="cs-CZ" sz="2800" dirty="0" smtClean="0"/>
              <a:t>/</a:t>
            </a:r>
            <a:r>
              <a:rPr lang="cs-CZ" sz="2800" dirty="0" err="1" smtClean="0"/>
              <a:t>dynamic</a:t>
            </a:r>
            <a:r>
              <a:rPr lang="cs-CZ" sz="2800" dirty="0" smtClean="0"/>
              <a:t>/web/</a:t>
            </a:r>
            <a:r>
              <a:rPr lang="cs-CZ" sz="2800" dirty="0" err="1" smtClean="0"/>
              <a:t>files</a:t>
            </a:r>
            <a:r>
              <a:rPr lang="cs-CZ" sz="2800" dirty="0" smtClean="0"/>
              <a:t>/Image/jirisuchy001.jpg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9.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76</TotalTime>
  <Words>326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Název školy: ZŠ Klášterec nad Ohří, Krátká 676 Autor: Mgr. Hnilička Jiří Název materiálu: VY_32_INOVACE_12_18_divadlo SEMAFOR  Číslo projektu: CZ.1.07/1.4.00/21.1115  </vt:lpstr>
      <vt:lpstr>Snímek 2</vt:lpstr>
      <vt:lpstr>Pražské divadlo zal. r. 1959. Je spjato především se jmény:  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10</cp:revision>
  <dcterms:created xsi:type="dcterms:W3CDTF">2012-05-07T18:56:05Z</dcterms:created>
  <dcterms:modified xsi:type="dcterms:W3CDTF">2012-06-13T21:23:54Z</dcterms:modified>
</cp:coreProperties>
</file>