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4" r:id="rId2"/>
    <p:sldId id="256" r:id="rId3"/>
    <p:sldId id="257" r:id="rId4"/>
    <p:sldId id="258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ECDB8E-041A-43DA-BE6E-A9D290CDA565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38034D-D058-4331-949B-6E0019BF09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blisty.cz/img/-229.jpg?id=-229&amp;size=300&amp;mg=0&amp;" TargetMode="External"/><Relationship Id="rId2" Type="http://schemas.openxmlformats.org/officeDocument/2006/relationships/hyperlink" Target="http://www.svet.czsk.net/obrazky/kohout2.j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.radio.cz/pictures/spisovatele/kohout_pavelx.jpg" TargetMode="External"/><Relationship Id="rId5" Type="http://schemas.openxmlformats.org/officeDocument/2006/relationships/hyperlink" Target="http://www.ckv-ostrava.cz/napsali_o_nas/kohout_mm.jpg" TargetMode="External"/><Relationship Id="rId4" Type="http://schemas.openxmlformats.org/officeDocument/2006/relationships/hyperlink" Target="http://www.czech-books.com/files/imagecache/product/files/kdeJeZakopanUsed_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0" y="1"/>
            <a:ext cx="9144000" cy="2276872"/>
          </a:xfrm>
        </p:spPr>
        <p:txBody>
          <a:bodyPr>
            <a:noAutofit/>
          </a:bodyPr>
          <a:lstStyle/>
          <a:p>
            <a:pPr algn="l"/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000" b="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0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Mgr. Hnilička Jiří</a:t>
            </a:r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000" b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000" i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Y_32_INOVACE_18_18_Pavel </a:t>
            </a:r>
            <a:r>
              <a:rPr lang="cs-CZ" sz="20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kohout</a:t>
            </a:r>
            <a:br>
              <a:rPr lang="cs-CZ" sz="20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9144000" cy="196862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pro hodinu literatury v devátém ročníku. Žák se seznamuje s osobností P. Kohouta.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64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229600" cy="1828800"/>
          </a:xfrm>
        </p:spPr>
        <p:txBody>
          <a:bodyPr>
            <a:normAutofit fontScale="90000"/>
          </a:bodyPr>
          <a:lstStyle/>
          <a:p>
            <a:r>
              <a:rPr lang="cs-CZ" sz="8000" dirty="0" smtClean="0"/>
              <a:t>Pavel Kohout</a:t>
            </a:r>
            <a:br>
              <a:rPr lang="cs-CZ" sz="8000" dirty="0" smtClean="0"/>
            </a:br>
            <a:r>
              <a:rPr lang="cs-CZ" sz="8000" dirty="0" smtClean="0"/>
              <a:t>(1928)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>
            <a:off x="395536" y="2785043"/>
            <a:ext cx="2880320" cy="37855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contrast="20000"/>
          </a:blip>
          <a:srcRect/>
          <a:stretch>
            <a:fillRect/>
          </a:stretch>
        </p:blipFill>
        <p:spPr bwMode="auto">
          <a:xfrm>
            <a:off x="3707904" y="2780928"/>
            <a:ext cx="5040561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>
            <a:off x="3347864" y="0"/>
            <a:ext cx="5796136" cy="6876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4499992" cy="68580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Nar. v Praze</a:t>
            </a:r>
          </a:p>
          <a:p>
            <a:r>
              <a:rPr lang="cs-CZ" dirty="0" smtClean="0"/>
              <a:t>Československý spisovatel, dramatik, básník</a:t>
            </a:r>
          </a:p>
          <a:p>
            <a:r>
              <a:rPr lang="cs-CZ" dirty="0" smtClean="0"/>
              <a:t>Jako mladý začínající autor psal v souladu s tehdejším komunistickým režimem</a:t>
            </a:r>
          </a:p>
          <a:p>
            <a:r>
              <a:rPr lang="cs-CZ" dirty="0" smtClean="0"/>
              <a:t>Významný aktér Pražského jara 1968</a:t>
            </a:r>
          </a:p>
          <a:p>
            <a:r>
              <a:rPr lang="cs-CZ" dirty="0" smtClean="0"/>
              <a:t>Vyloučen z KSČ, byl na indexu nežádoucích spisovatelů</a:t>
            </a:r>
          </a:p>
          <a:p>
            <a:r>
              <a:rPr lang="cs-CZ" dirty="0" smtClean="0"/>
              <a:t>Signatář Charty 77, pronásledován STB</a:t>
            </a:r>
          </a:p>
          <a:p>
            <a:r>
              <a:rPr lang="cs-CZ" dirty="0" smtClean="0"/>
              <a:t>V roce 1978 odjíždí do Vídně na roční působení v </a:t>
            </a:r>
            <a:r>
              <a:rPr lang="cs-CZ" dirty="0" err="1" smtClean="0"/>
              <a:t>Burgtheatru</a:t>
            </a:r>
            <a:r>
              <a:rPr lang="cs-CZ" dirty="0" smtClean="0"/>
              <a:t>, je mu znemožněn návrat do vlasti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6059016" cy="470916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Próza: </a:t>
            </a:r>
            <a:r>
              <a:rPr lang="cs-CZ" dirty="0" err="1" smtClean="0"/>
              <a:t>Katyně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Nápady svaté Kláry</a:t>
            </a:r>
          </a:p>
          <a:p>
            <a:pPr>
              <a:buNone/>
            </a:pPr>
            <a:r>
              <a:rPr lang="cs-CZ" dirty="0" smtClean="0"/>
              <a:t>                Hodiny tance a lásky</a:t>
            </a:r>
          </a:p>
          <a:p>
            <a:pPr>
              <a:buNone/>
            </a:pPr>
            <a:r>
              <a:rPr lang="cs-CZ" dirty="0" smtClean="0"/>
              <a:t>                Kde je zakopán pes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Poezie: </a:t>
            </a:r>
            <a:r>
              <a:rPr lang="cs-CZ" dirty="0" smtClean="0"/>
              <a:t>Čas lásky a boje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Drama: </a:t>
            </a:r>
            <a:r>
              <a:rPr lang="cs-CZ" dirty="0" smtClean="0"/>
              <a:t>Ubohý vrah</a:t>
            </a:r>
          </a:p>
          <a:p>
            <a:pPr>
              <a:buNone/>
            </a:pPr>
            <a:r>
              <a:rPr lang="cs-CZ" dirty="0" smtClean="0"/>
              <a:t>                   Válka ve třetím poschodí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332656"/>
            <a:ext cx="4104456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-1"/>
            <a:ext cx="2771800" cy="35173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429000"/>
            <a:ext cx="27718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-243408"/>
            <a:ext cx="4042792" cy="1143000"/>
          </a:xfrm>
        </p:spPr>
        <p:txBody>
          <a:bodyPr/>
          <a:lstStyle/>
          <a:p>
            <a:r>
              <a:rPr lang="cs-CZ" dirty="0" err="1" smtClean="0"/>
              <a:t>Katyně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1124744"/>
            <a:ext cx="4572000" cy="4536504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Lízinka </a:t>
            </a:r>
            <a:r>
              <a:rPr lang="cs-CZ" sz="2400" b="1" dirty="0" err="1" smtClean="0">
                <a:solidFill>
                  <a:srgbClr val="FF0000"/>
                </a:solidFill>
              </a:rPr>
              <a:t>Tachecí</a:t>
            </a:r>
            <a:r>
              <a:rPr lang="cs-CZ" sz="2400" b="1" dirty="0" smtClean="0">
                <a:solidFill>
                  <a:srgbClr val="FF0000"/>
                </a:solidFill>
              </a:rPr>
              <a:t> se nedostane na střední školu a začíná studovat speciální učební obor  </a:t>
            </a:r>
            <a:r>
              <a:rPr lang="cs-CZ" sz="2400" b="1" dirty="0" smtClean="0">
                <a:solidFill>
                  <a:srgbClr val="FFC000"/>
                </a:solidFill>
              </a:rPr>
              <a:t>kat/</a:t>
            </a:r>
            <a:r>
              <a:rPr lang="cs-CZ" sz="2400" b="1" dirty="0" err="1" smtClean="0">
                <a:solidFill>
                  <a:srgbClr val="FFC000"/>
                </a:solidFill>
              </a:rPr>
              <a:t>katyně</a:t>
            </a:r>
            <a:r>
              <a:rPr lang="cs-CZ" sz="2400" b="1" dirty="0" smtClean="0">
                <a:solidFill>
                  <a:srgbClr val="FFC000"/>
                </a:solidFill>
              </a:rPr>
              <a:t>. 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Kritika moci a všemocné státní bezpečnosti, hrůzy poprav ve středověku, časté střídání časových rovin.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788024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470916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Použitá literatura a odkazy.</a:t>
            </a:r>
          </a:p>
          <a:p>
            <a:pPr>
              <a:buNone/>
            </a:pPr>
            <a:r>
              <a:rPr lang="cs-CZ" sz="3000" dirty="0" smtClean="0"/>
              <a:t>MARTINKOVÁ, V., Teorie literatury netradičně. 1.vyd. Praha, </a:t>
            </a:r>
            <a:r>
              <a:rPr lang="cs-CZ" sz="3000" dirty="0" err="1" smtClean="0"/>
              <a:t>Trizonia</a:t>
            </a:r>
            <a:r>
              <a:rPr lang="cs-CZ" sz="3000" dirty="0" smtClean="0"/>
              <a:t> 1995. ISBN 80-85573-61-X</a:t>
            </a:r>
          </a:p>
          <a:p>
            <a:pPr>
              <a:buNone/>
            </a:pPr>
            <a:r>
              <a:rPr lang="cs-CZ" sz="3000" dirty="0" smtClean="0"/>
              <a:t>VIEWEGHOVÁ, T., Čítanka pro 9. ročník základní školy, 1. </a:t>
            </a:r>
            <a:r>
              <a:rPr lang="cs-CZ" sz="3000" dirty="0" err="1" smtClean="0"/>
              <a:t>vyd</a:t>
            </a:r>
            <a:r>
              <a:rPr lang="cs-CZ" sz="3000" dirty="0" smtClean="0"/>
              <a:t>. Brno, Nová škola 2010. ISBN 978-80-7289-162-7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svet.czsk.net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obrazky</a:t>
            </a:r>
            <a:r>
              <a:rPr lang="cs-CZ" dirty="0" smtClean="0">
                <a:hlinkClick r:id="rId2"/>
              </a:rPr>
              <a:t>/kohout2.jp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http://blisty.cz/img/-229.jpg?id=-229&amp;size=300&amp;mg=0&amp;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czech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books.com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files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imagecache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product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files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kdeJeZakopanUsed</a:t>
            </a:r>
            <a:r>
              <a:rPr lang="cs-CZ" dirty="0" smtClean="0">
                <a:hlinkClick r:id="rId4"/>
              </a:rPr>
              <a:t>_0.jpg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ckv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ostrava.cz</a:t>
            </a:r>
            <a:r>
              <a:rPr lang="cs-CZ" dirty="0" smtClean="0">
                <a:hlinkClick r:id="rId5"/>
              </a:rPr>
              <a:t>/napsali_o_</a:t>
            </a:r>
            <a:r>
              <a:rPr lang="cs-CZ" dirty="0" err="1" smtClean="0">
                <a:hlinkClick r:id="rId5"/>
              </a:rPr>
              <a:t>nas</a:t>
            </a:r>
            <a:r>
              <a:rPr lang="cs-CZ" dirty="0" smtClean="0">
                <a:hlinkClick r:id="rId5"/>
              </a:rPr>
              <a:t>/kohout_mm.</a:t>
            </a:r>
            <a:r>
              <a:rPr lang="cs-CZ" dirty="0" err="1" smtClean="0">
                <a:hlinkClick r:id="rId5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http://img.radio.cz/pictures/spisovatele/kohout_pavelx.jpg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melcer.cz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books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_</a:t>
            </a:r>
            <a:r>
              <a:rPr lang="cs-CZ" dirty="0" err="1" smtClean="0"/>
              <a:t>big</a:t>
            </a:r>
            <a:r>
              <a:rPr lang="cs-CZ" dirty="0" smtClean="0"/>
              <a:t>/101014.jpg</a:t>
            </a:r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Citováno dne 5. 6. 2012</a:t>
            </a:r>
            <a:endParaRPr lang="cs-CZ" dirty="0" smtClean="0"/>
          </a:p>
          <a:p>
            <a:r>
              <a:rPr lang="cs-CZ" i="1" dirty="0" smtClean="0"/>
              <a:t>DUM uložen na- http://dumy.</a:t>
            </a:r>
            <a:r>
              <a:rPr lang="cs-CZ" i="1" dirty="0" err="1" smtClean="0"/>
              <a:t>cz</a:t>
            </a:r>
            <a:r>
              <a:rPr lang="cs-CZ" i="1" dirty="0" smtClean="0"/>
              <a:t>/</a:t>
            </a:r>
            <a:r>
              <a:rPr lang="cs-CZ" i="1" dirty="0" err="1" smtClean="0"/>
              <a:t>materialy</a:t>
            </a:r>
            <a:r>
              <a:rPr lang="cs-CZ" i="1" dirty="0" smtClean="0"/>
              <a:t>/</a:t>
            </a:r>
            <a:r>
              <a:rPr lang="cs-CZ" i="1" dirty="0" err="1" smtClean="0"/>
              <a:t>prehled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149</TotalTime>
  <Words>238</Words>
  <Application>Microsoft Office PowerPoint</Application>
  <PresentationFormat>Předvádění na obrazovce (4:3)</PresentationFormat>
  <Paragraphs>41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Název školy: ZŠ Klášterec nad Ohří, Krátká 676 Autor: Mgr. Hnilička Jiří Název materiálu: VY_32_INOVACE_18_18_Pavel kohout Číslo projektu: CZ.1.07/1.4.00/21.1115  </vt:lpstr>
      <vt:lpstr>Pavel Kohout (1928)</vt:lpstr>
      <vt:lpstr>Snímek 3</vt:lpstr>
      <vt:lpstr>Dílo</vt:lpstr>
      <vt:lpstr>Katyně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Čapek (1890 – 1938)</dc:title>
  <dc:creator>Hlína</dc:creator>
  <cp:lastModifiedBy>Hlína</cp:lastModifiedBy>
  <cp:revision>21</cp:revision>
  <dcterms:created xsi:type="dcterms:W3CDTF">2012-03-28T20:02:48Z</dcterms:created>
  <dcterms:modified xsi:type="dcterms:W3CDTF">2012-06-13T21:25:16Z</dcterms:modified>
</cp:coreProperties>
</file>