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theme/themeOverride1.xml" ContentType="application/vnd.openxmlformats-officedocument.themeOverride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wmf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7" r:id="rId2"/>
    <p:sldId id="258" r:id="rId3"/>
    <p:sldId id="259" r:id="rId4"/>
    <p:sldId id="260" r:id="rId5"/>
    <p:sldId id="261" r:id="rId6"/>
    <p:sldId id="262" r:id="rId7"/>
    <p:sldId id="263" r:id="rId8"/>
    <p:sldId id="264" r:id="rId9"/>
    <p:sldId id="265" r:id="rId10"/>
    <p:sldId id="266" r:id="rId11"/>
    <p:sldId id="267" r:id="rId12"/>
    <p:sldId id="268" r:id="rId13"/>
  </p:sldIdLst>
  <p:sldSz cx="9144000" cy="6858000" type="screen4x3"/>
  <p:notesSz cx="6858000" cy="9144000"/>
  <p:defaultTextStyle>
    <a:defPPr>
      <a:defRPr lang="cs-CZ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85" d="100"/>
          <a:sy n="85" d="100"/>
        </p:scale>
        <p:origin x="-396" y="-7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themeOverride" Target="../theme/themeOverride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římá spojovací čára 6"/>
          <p:cNvSpPr>
            <a:spLocks noChangeShapeType="1"/>
          </p:cNvSpPr>
          <p:nvPr/>
        </p:nvSpPr>
        <p:spPr bwMode="auto">
          <a:xfrm>
            <a:off x="514350" y="5349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</a:endParaRPr>
          </a:p>
        </p:txBody>
      </p:sp>
      <p:sp>
        <p:nvSpPr>
          <p:cNvPr id="29" name="Nadpis 28"/>
          <p:cNvSpPr>
            <a:spLocks noGrp="1"/>
          </p:cNvSpPr>
          <p:nvPr>
            <p:ph type="ctrTitle"/>
          </p:nvPr>
        </p:nvSpPr>
        <p:spPr>
          <a:xfrm>
            <a:off x="381000" y="4853411"/>
            <a:ext cx="8458200" cy="1222375"/>
          </a:xfrm>
        </p:spPr>
        <p:txBody>
          <a:bodyPr anchor="t"/>
          <a:lstStyle/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9" name="Podnadpis 8"/>
          <p:cNvSpPr>
            <a:spLocks noGrp="1"/>
          </p:cNvSpPr>
          <p:nvPr>
            <p:ph type="subTitle" idx="1"/>
          </p:nvPr>
        </p:nvSpPr>
        <p:spPr>
          <a:xfrm>
            <a:off x="381000" y="3886200"/>
            <a:ext cx="8458200" cy="914400"/>
          </a:xfrm>
        </p:spPr>
        <p:txBody>
          <a:bodyPr anchor="b"/>
          <a:lstStyle>
            <a:lvl1pPr marL="0" indent="0" algn="l">
              <a:buNone/>
              <a:defRPr sz="2400">
                <a:solidFill>
                  <a:schemeClr val="tx2">
                    <a:shade val="75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lang="cs-CZ" smtClean="0"/>
              <a:t>Klepnutím lze upravit styl předlohy podnadpisů.</a:t>
            </a:r>
            <a:endParaRPr lang="en-US"/>
          </a:p>
        </p:txBody>
      </p:sp>
      <p:sp>
        <p:nvSpPr>
          <p:cNvPr id="5" name="Zástupný symbol pro datum 15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7087FCC-00B5-4E48-830D-A49FACB6182D}" type="datetimeFigureOut">
              <a:rPr lang="cs-CZ"/>
              <a:pPr>
                <a:defRPr/>
              </a:pPr>
              <a:t>20.6.2012</a:t>
            </a:fld>
            <a:endParaRPr lang="cs-CZ"/>
          </a:p>
        </p:txBody>
      </p:sp>
      <p:sp>
        <p:nvSpPr>
          <p:cNvPr id="6" name="Zástupný symbol pro zápatí 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8229600" y="6473825"/>
            <a:ext cx="758825" cy="24765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E816924-E349-48D7-A570-AFF897755258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Nadpis 2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27" name="Zástupný symbol pro obsah 26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Zástupný symbol pro datum 2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EA60B2D-6CC9-4B5B-85D7-69F1FB716468}" type="datetimeFigureOut">
              <a:rPr lang="cs-CZ"/>
              <a:pPr>
                <a:defRPr/>
              </a:pPr>
              <a:t>20.6.2012</a:t>
            </a:fld>
            <a:endParaRPr lang="cs-CZ"/>
          </a:p>
        </p:txBody>
      </p:sp>
      <p:sp>
        <p:nvSpPr>
          <p:cNvPr id="5" name="Zástupný symbol pro zápatí 18"/>
          <p:cNvSpPr>
            <a:spLocks noGrp="1"/>
          </p:cNvSpPr>
          <p:nvPr>
            <p:ph type="ftr" sz="quarter" idx="11"/>
          </p:nvPr>
        </p:nvSpPr>
        <p:spPr>
          <a:xfrm>
            <a:off x="3581400" y="76200"/>
            <a:ext cx="2895600" cy="2889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15"/>
          <p:cNvSpPr>
            <a:spLocks noGrp="1"/>
          </p:cNvSpPr>
          <p:nvPr>
            <p:ph type="sldNum" sz="quarter" idx="12"/>
          </p:nvPr>
        </p:nvSpPr>
        <p:spPr>
          <a:xfrm>
            <a:off x="8229600" y="6473825"/>
            <a:ext cx="758825" cy="24765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831FBF4-48FD-4DFD-9454-96D9DAEE4AD7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římá spojovací čára 6"/>
          <p:cNvSpPr>
            <a:spLocks noChangeShapeType="1"/>
          </p:cNvSpPr>
          <p:nvPr/>
        </p:nvSpPr>
        <p:spPr bwMode="auto">
          <a:xfrm>
            <a:off x="514350" y="3444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</a:endParaRPr>
          </a:p>
        </p:txBody>
      </p:sp>
      <p:sp>
        <p:nvSpPr>
          <p:cNvPr id="6" name="Zástupný symbol pro text 5"/>
          <p:cNvSpPr>
            <a:spLocks noGrp="1"/>
          </p:cNvSpPr>
          <p:nvPr>
            <p:ph type="body" idx="1"/>
          </p:nvPr>
        </p:nvSpPr>
        <p:spPr>
          <a:xfrm>
            <a:off x="381000" y="1676400"/>
            <a:ext cx="8458200" cy="1219200"/>
          </a:xfrm>
        </p:spPr>
        <p:txBody>
          <a:bodyPr anchor="b"/>
          <a:lstStyle>
            <a:lvl1pPr marL="0" indent="0" algn="r">
              <a:buNone/>
              <a:defRPr sz="2000">
                <a:solidFill>
                  <a:schemeClr val="tx2">
                    <a:shade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8" name="Nadpis 7"/>
          <p:cNvSpPr>
            <a:spLocks noGrp="1"/>
          </p:cNvSpPr>
          <p:nvPr>
            <p:ph type="title"/>
          </p:nvPr>
        </p:nvSpPr>
        <p:spPr>
          <a:xfrm>
            <a:off x="180475" y="2947085"/>
            <a:ext cx="8686800" cy="1184825"/>
          </a:xfrm>
        </p:spPr>
        <p:txBody>
          <a:bodyPr rtlCol="0" anchor="t"/>
          <a:lstStyle>
            <a:lvl1pPr algn="r"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5" name="Zástupný symbol pro datum 18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DE0788A-8EDB-4D27-B32A-F4F2B5414591}" type="datetimeFigureOut">
              <a:rPr lang="cs-CZ"/>
              <a:pPr>
                <a:defRPr/>
              </a:pPr>
              <a:t>20.6.2012</a:t>
            </a:fld>
            <a:endParaRPr lang="cs-CZ"/>
          </a:p>
        </p:txBody>
      </p:sp>
      <p:sp>
        <p:nvSpPr>
          <p:cNvPr id="7" name="Zástupný symbol pro zápatí 10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9" name="Zástupný symbol pro číslo snímku 1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3D43243-DC69-4C05-85D0-0388B2AE2DC7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Nadpis 1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14" name="Zástupný symbol pro obsah 13"/>
          <p:cNvSpPr>
            <a:spLocks noGrp="1"/>
          </p:cNvSpPr>
          <p:nvPr>
            <p:ph sz="half" idx="1"/>
          </p:nvPr>
        </p:nvSpPr>
        <p:spPr>
          <a:xfrm>
            <a:off x="304800" y="1600200"/>
            <a:ext cx="41910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13" name="Zástupný symbol pro obsah 12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3434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5" name="Zástupný symbol pro datum 10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A3ED8F4-A78B-4AF6-8AA5-B779BEB045F6}" type="datetimeFigureOut">
              <a:rPr lang="cs-CZ"/>
              <a:pPr>
                <a:defRPr/>
              </a:pPr>
              <a:t>20.6.2012</a:t>
            </a:fld>
            <a:endParaRPr lang="cs-CZ"/>
          </a:p>
        </p:txBody>
      </p:sp>
      <p:sp>
        <p:nvSpPr>
          <p:cNvPr id="6" name="Zástupný symbol pro zápatí 2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FC737C4-EFE3-490C-BFAE-3EE881B5A8CB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římá spojovací čára 10"/>
          <p:cNvSpPr>
            <a:spLocks noChangeShapeType="1"/>
          </p:cNvSpPr>
          <p:nvPr/>
        </p:nvSpPr>
        <p:spPr bwMode="auto">
          <a:xfrm>
            <a:off x="514350" y="6019800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</a:endParaRPr>
          </a:p>
        </p:txBody>
      </p:sp>
      <p:sp>
        <p:nvSpPr>
          <p:cNvPr id="29" name="Nadpis 28"/>
          <p:cNvSpPr>
            <a:spLocks noGrp="1"/>
          </p:cNvSpPr>
          <p:nvPr>
            <p:ph type="title"/>
          </p:nvPr>
        </p:nvSpPr>
        <p:spPr>
          <a:xfrm>
            <a:off x="304800" y="5410200"/>
            <a:ext cx="8610600" cy="882650"/>
          </a:xfrm>
        </p:spPr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13" name="Zástupný symbol pro text 12"/>
          <p:cNvSpPr>
            <a:spLocks noGrp="1"/>
          </p:cNvSpPr>
          <p:nvPr>
            <p:ph type="body" idx="1"/>
          </p:nvPr>
        </p:nvSpPr>
        <p:spPr>
          <a:xfrm>
            <a:off x="281444" y="666750"/>
            <a:ext cx="4290556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25" name="Zástupný symbol pro text 24"/>
          <p:cNvSpPr>
            <a:spLocks noGrp="1"/>
          </p:cNvSpPr>
          <p:nvPr>
            <p:ph type="body" sz="half" idx="3"/>
          </p:nvPr>
        </p:nvSpPr>
        <p:spPr>
          <a:xfrm>
            <a:off x="4645025" y="666750"/>
            <a:ext cx="4292241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quarter" idx="2"/>
          </p:nvPr>
        </p:nvSpPr>
        <p:spPr>
          <a:xfrm>
            <a:off x="281444" y="1316037"/>
            <a:ext cx="429055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28" name="Zástupný symbol pro obsah 27"/>
          <p:cNvSpPr>
            <a:spLocks noGrp="1"/>
          </p:cNvSpPr>
          <p:nvPr>
            <p:ph sz="quarter" idx="4"/>
          </p:nvPr>
        </p:nvSpPr>
        <p:spPr>
          <a:xfrm>
            <a:off x="4648730" y="1316037"/>
            <a:ext cx="428853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8" name="Zástupný symbol pro datum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9DA6004-C014-4369-B09E-158B9DC16B9C}" type="datetimeFigureOut">
              <a:rPr lang="cs-CZ"/>
              <a:pPr>
                <a:defRPr/>
              </a:pPr>
              <a:t>20.6.2012</a:t>
            </a:fld>
            <a:endParaRPr lang="cs-CZ"/>
          </a:p>
        </p:txBody>
      </p:sp>
      <p:sp>
        <p:nvSpPr>
          <p:cNvPr id="9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10" name="Zástupný symbol pro číslo snímku 6"/>
          <p:cNvSpPr>
            <a:spLocks noGrp="1"/>
          </p:cNvSpPr>
          <p:nvPr>
            <p:ph type="sldNum" sz="quarter" idx="12"/>
          </p:nvPr>
        </p:nvSpPr>
        <p:spPr>
          <a:xfrm>
            <a:off x="8229600" y="6477000"/>
            <a:ext cx="762000" cy="24765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DA082C1-D803-44A2-AD9E-991254D533FB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Nadpis 2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3" name="Zástupný symbol pro datum 10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0F463ED-A0AD-470F-B772-F1E2F228C8E0}" type="datetimeFigureOut">
              <a:rPr lang="cs-CZ"/>
              <a:pPr>
                <a:defRPr/>
              </a:pPr>
              <a:t>20.6.2012</a:t>
            </a:fld>
            <a:endParaRPr lang="cs-CZ"/>
          </a:p>
        </p:txBody>
      </p:sp>
      <p:sp>
        <p:nvSpPr>
          <p:cNvPr id="4" name="Zástupný symbol pro zápatí 2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0DA11E1-1AB0-4B43-8E6F-0B74E881FC5D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60DFAED-84E9-489D-A763-954F9B386031}" type="datetimeFigureOut">
              <a:rPr lang="cs-CZ"/>
              <a:pPr>
                <a:defRPr/>
              </a:pPr>
              <a:t>20.6.2012</a:t>
            </a:fld>
            <a:endParaRPr lang="cs-CZ"/>
          </a:p>
        </p:txBody>
      </p:sp>
      <p:sp>
        <p:nvSpPr>
          <p:cNvPr id="3" name="Zástupný symbol pro zápatí 2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4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265BEDF-A12C-4EE2-89B2-906DEB35EA4B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Přímá spojovací čára 7"/>
          <p:cNvSpPr>
            <a:spLocks noChangeShapeType="1"/>
          </p:cNvSpPr>
          <p:nvPr/>
        </p:nvSpPr>
        <p:spPr bwMode="auto">
          <a:xfrm>
            <a:off x="514350" y="5849117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</a:endParaRPr>
          </a:p>
        </p:txBody>
      </p:sp>
      <p:sp>
        <p:nvSpPr>
          <p:cNvPr id="12" name="Nadpis 11"/>
          <p:cNvSpPr>
            <a:spLocks noGrp="1"/>
          </p:cNvSpPr>
          <p:nvPr>
            <p:ph type="title"/>
          </p:nvPr>
        </p:nvSpPr>
        <p:spPr>
          <a:xfrm>
            <a:off x="457200" y="5486400"/>
            <a:ext cx="8458200" cy="520700"/>
          </a:xfrm>
        </p:spPr>
        <p:txBody>
          <a:bodyPr/>
          <a:lstStyle>
            <a:lvl1pPr algn="l">
              <a:buNone/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26" name="Zástupný symbol pro text 25"/>
          <p:cNvSpPr>
            <a:spLocks noGrp="1"/>
          </p:cNvSpPr>
          <p:nvPr>
            <p:ph type="body" idx="2"/>
          </p:nvPr>
        </p:nvSpPr>
        <p:spPr>
          <a:xfrm>
            <a:off x="457200" y="609600"/>
            <a:ext cx="3008313" cy="4800600"/>
          </a:xfrm>
        </p:spPr>
        <p:txBody>
          <a:bodyPr/>
          <a:lstStyle>
            <a:lvl1pPr marL="0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14" name="Zástupný symbol pro obsah 13"/>
          <p:cNvSpPr>
            <a:spLocks noGrp="1"/>
          </p:cNvSpPr>
          <p:nvPr>
            <p:ph sz="half" idx="1"/>
          </p:nvPr>
        </p:nvSpPr>
        <p:spPr>
          <a:xfrm>
            <a:off x="3575050" y="609600"/>
            <a:ext cx="5340350" cy="48006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6" name="Zástupný symbol pro datum 2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725491F-E7B5-4F47-A45C-1EA75E28F961}" type="datetimeFigureOut">
              <a:rPr lang="cs-CZ"/>
              <a:pPr>
                <a:defRPr/>
              </a:pPr>
              <a:t>20.6.2012</a:t>
            </a:fld>
            <a:endParaRPr lang="cs-CZ"/>
          </a:p>
        </p:txBody>
      </p:sp>
      <p:sp>
        <p:nvSpPr>
          <p:cNvPr id="7" name="Zástupný symbol pro zápatí 28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8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F7D9DBD-7E38-4FD3-8C9B-48B83725A74B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Zástupný symbol pro obrázek 12"/>
          <p:cNvSpPr>
            <a:spLocks noGrp="1"/>
          </p:cNvSpPr>
          <p:nvPr>
            <p:ph type="pic" idx="1"/>
          </p:nvPr>
        </p:nvSpPr>
        <p:spPr>
          <a:xfrm>
            <a:off x="3505200" y="616634"/>
            <a:ext cx="5029200" cy="3657600"/>
          </a:xfrm>
          <a:solidFill>
            <a:schemeClr val="bg1"/>
          </a:solidFill>
          <a:ln w="6350">
            <a:solidFill>
              <a:schemeClr val="accent1"/>
            </a:solidFill>
          </a:ln>
          <a:effectLst>
            <a:reflection blurRad="1000" stA="49000" endA="500" endPos="10000" dist="900" dir="5400000" sy="-90000" algn="bl" rotWithShape="0"/>
          </a:effectLst>
        </p:spPr>
        <p:txBody>
          <a:bodyPr>
            <a:normAutofit/>
          </a:bodyPr>
          <a:lstStyle>
            <a:lvl1pPr marL="0" indent="0">
              <a:buNone/>
              <a:defRPr sz="3200"/>
            </a:lvl1pPr>
          </a:lstStyle>
          <a:p>
            <a:pPr lvl="0"/>
            <a:r>
              <a:rPr lang="cs-CZ" noProof="0" smtClean="0"/>
              <a:t>Klepnutím na ikonu přidáte obrázek.</a:t>
            </a:r>
            <a:endParaRPr lang="en-US" noProof="0" dirty="0"/>
          </a:p>
        </p:txBody>
      </p:sp>
      <p:sp>
        <p:nvSpPr>
          <p:cNvPr id="17" name="Nadpis 16"/>
          <p:cNvSpPr>
            <a:spLocks noGrp="1"/>
          </p:cNvSpPr>
          <p:nvPr>
            <p:ph type="title"/>
          </p:nvPr>
        </p:nvSpPr>
        <p:spPr>
          <a:xfrm>
            <a:off x="381000" y="4993760"/>
            <a:ext cx="5867400" cy="522288"/>
          </a:xfrm>
        </p:spPr>
        <p:txBody>
          <a:bodyPr/>
          <a:lstStyle>
            <a:lvl1pPr algn="l">
              <a:buNone/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26" name="Zástupný symbol pro text 25"/>
          <p:cNvSpPr>
            <a:spLocks noGrp="1"/>
          </p:cNvSpPr>
          <p:nvPr>
            <p:ph type="body" sz="half" idx="2"/>
          </p:nvPr>
        </p:nvSpPr>
        <p:spPr>
          <a:xfrm>
            <a:off x="381000" y="5533218"/>
            <a:ext cx="5867400" cy="768350"/>
          </a:xfrm>
        </p:spPr>
        <p:txBody>
          <a:bodyPr lIns="109728" tIns="0"/>
          <a:lstStyle>
            <a:lvl1pPr marL="0" indent="0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E6A17E2-8494-4432-AC3D-FFC7659AD395}" type="datetimeFigureOut">
              <a:rPr lang="cs-CZ"/>
              <a:pPr>
                <a:defRPr/>
              </a:pPr>
              <a:t>20.6.2012</a:t>
            </a:fld>
            <a:endParaRPr lang="cs-CZ"/>
          </a:p>
        </p:txBody>
      </p:sp>
      <p:sp>
        <p:nvSpPr>
          <p:cNvPr id="6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0BC7F50-A943-4F56-9BF6-7BE9CCADCA8F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Zástupný symbol pro datum 10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FC2A9E7-3339-4FBF-A420-69D3EA487783}" type="datetimeFigureOut">
              <a:rPr lang="cs-CZ"/>
              <a:pPr>
                <a:defRPr/>
              </a:pPr>
              <a:t>20.6.2012</a:t>
            </a:fld>
            <a:endParaRPr lang="cs-CZ"/>
          </a:p>
        </p:txBody>
      </p:sp>
      <p:sp>
        <p:nvSpPr>
          <p:cNvPr id="5" name="Zástupný symbol pro zápatí 2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C08545B-A294-4481-80F2-B59151AB9923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858000" y="549276"/>
            <a:ext cx="18288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549276"/>
            <a:ext cx="62484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049D5DA-0B8A-4055-A2D9-64F6425797BF}" type="datetimeFigureOut">
              <a:rPr lang="cs-CZ"/>
              <a:pPr>
                <a:defRPr/>
              </a:pPr>
              <a:t>20.6.2012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AE43B79-CE73-4434-8801-027458BEB458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římá spojovací čára 6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</a:endParaRPr>
          </a:p>
        </p:txBody>
      </p:sp>
      <p:sp>
        <p:nvSpPr>
          <p:cNvPr id="1029" name="Zástupný symbol pro text 7"/>
          <p:cNvSpPr>
            <a:spLocks noGrp="1"/>
          </p:cNvSpPr>
          <p:nvPr>
            <p:ph type="body" idx="1"/>
          </p:nvPr>
        </p:nvSpPr>
        <p:spPr bwMode="auto">
          <a:xfrm>
            <a:off x="304800" y="1554163"/>
            <a:ext cx="8686800" cy="4525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smtClean="0"/>
          </a:p>
        </p:txBody>
      </p:sp>
      <p:sp>
        <p:nvSpPr>
          <p:cNvPr id="11" name="Zástupný symbol pro datum 10"/>
          <p:cNvSpPr>
            <a:spLocks noGrp="1"/>
          </p:cNvSpPr>
          <p:nvPr>
            <p:ph type="dt" sz="half" idx="2"/>
          </p:nvPr>
        </p:nvSpPr>
        <p:spPr>
          <a:xfrm>
            <a:off x="6477000" y="76200"/>
            <a:ext cx="2514600" cy="288925"/>
          </a:xfrm>
          <a:prstGeom prst="rect">
            <a:avLst/>
          </a:prstGeom>
        </p:spPr>
        <p:txBody>
          <a:bodyPr vert="horz"/>
          <a:lstStyle>
            <a:lvl1pPr algn="l" eaLnBrk="1" fontAlgn="auto" latinLnBrk="0" hangingPunct="1">
              <a:spcBef>
                <a:spcPts val="0"/>
              </a:spcBef>
              <a:spcAft>
                <a:spcPts val="0"/>
              </a:spcAft>
              <a:defRPr kumimoji="0" sz="1200">
                <a:solidFill>
                  <a:schemeClr val="accent1">
                    <a:shade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22A5698C-A4F6-4662-A488-695C29302ECA}" type="datetimeFigureOut">
              <a:rPr lang="cs-CZ"/>
              <a:pPr>
                <a:defRPr/>
              </a:pPr>
              <a:t>20.6.2012</a:t>
            </a:fld>
            <a:endParaRPr lang="cs-CZ"/>
          </a:p>
        </p:txBody>
      </p:sp>
      <p:sp>
        <p:nvSpPr>
          <p:cNvPr id="28" name="Zástupný symbol pro zápatí 27"/>
          <p:cNvSpPr>
            <a:spLocks noGrp="1"/>
          </p:cNvSpPr>
          <p:nvPr>
            <p:ph type="ftr" sz="quarter" idx="3"/>
          </p:nvPr>
        </p:nvSpPr>
        <p:spPr>
          <a:xfrm>
            <a:off x="3124200" y="76200"/>
            <a:ext cx="3352800" cy="288925"/>
          </a:xfrm>
          <a:prstGeom prst="rect">
            <a:avLst/>
          </a:prstGeom>
        </p:spPr>
        <p:txBody>
          <a:bodyPr vert="horz"/>
          <a:lstStyle>
            <a:lvl1pPr algn="r" eaLnBrk="1" fontAlgn="auto" latinLnBrk="0" hangingPunct="1">
              <a:spcBef>
                <a:spcPts val="0"/>
              </a:spcBef>
              <a:spcAft>
                <a:spcPts val="0"/>
              </a:spcAft>
              <a:defRPr kumimoji="0" sz="1200">
                <a:solidFill>
                  <a:schemeClr val="accent1">
                    <a:shade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4"/>
          </p:nvPr>
        </p:nvSpPr>
        <p:spPr>
          <a:xfrm>
            <a:off x="8229600" y="6477000"/>
            <a:ext cx="762000" cy="244475"/>
          </a:xfrm>
          <a:prstGeom prst="rect">
            <a:avLst/>
          </a:prstGeom>
        </p:spPr>
        <p:txBody>
          <a:bodyPr vert="horz"/>
          <a:lstStyle>
            <a:lvl1pPr algn="r" eaLnBrk="1" fontAlgn="auto" latinLnBrk="0" hangingPunct="1">
              <a:spcBef>
                <a:spcPts val="0"/>
              </a:spcBef>
              <a:spcAft>
                <a:spcPts val="0"/>
              </a:spcAft>
              <a:defRPr kumimoji="0" sz="1200">
                <a:solidFill>
                  <a:schemeClr val="accent1">
                    <a:shade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0D222D3C-AFA3-4126-BAC1-40ED2D819987}" type="slidenum">
              <a:rPr lang="cs-CZ"/>
              <a:pPr>
                <a:defRPr/>
              </a:pPr>
              <a:t>‹#›</a:t>
            </a:fld>
            <a:endParaRPr lang="cs-CZ"/>
          </a:p>
        </p:txBody>
      </p:sp>
      <p:sp>
        <p:nvSpPr>
          <p:cNvPr id="10" name="Zástupný symbol pro nadpis 9"/>
          <p:cNvSpPr>
            <a:spLocks noGrp="1"/>
          </p:cNvSpPr>
          <p:nvPr>
            <p:ph type="title"/>
          </p:nvPr>
        </p:nvSpPr>
        <p:spPr>
          <a:xfrm>
            <a:off x="304800" y="457200"/>
            <a:ext cx="8686800" cy="83820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9" name="Přímá spojovací čára 8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</a:endParaRPr>
          </a:p>
        </p:txBody>
      </p:sp>
      <p:sp>
        <p:nvSpPr>
          <p:cNvPr id="12" name="Přímá spojovací čára 11"/>
          <p:cNvSpPr>
            <a:spLocks noChangeShapeType="1"/>
          </p:cNvSpPr>
          <p:nvPr/>
        </p:nvSpPr>
        <p:spPr bwMode="auto">
          <a:xfrm>
            <a:off x="514350" y="1057986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2" r:id="rId1"/>
    <p:sldLayoutId id="2147483673" r:id="rId2"/>
    <p:sldLayoutId id="2147483674" r:id="rId3"/>
    <p:sldLayoutId id="2147483671" r:id="rId4"/>
    <p:sldLayoutId id="2147483675" r:id="rId5"/>
    <p:sldLayoutId id="2147483670" r:id="rId6"/>
    <p:sldLayoutId id="2147483676" r:id="rId7"/>
    <p:sldLayoutId id="2147483677" r:id="rId8"/>
    <p:sldLayoutId id="2147483678" r:id="rId9"/>
    <p:sldLayoutId id="2147483669" r:id="rId10"/>
    <p:sldLayoutId id="2147483679" r:id="rId11"/>
  </p:sldLayoutIdLst>
  <p:txStyles>
    <p:titleStyle>
      <a:lvl1pPr algn="l" rtl="0" eaLnBrk="0" fontAlgn="base" hangingPunct="0">
        <a:spcBef>
          <a:spcPct val="0"/>
        </a:spcBef>
        <a:spcAft>
          <a:spcPct val="0"/>
        </a:spcAft>
        <a:defRPr sz="3600" kern="1200" cap="all">
          <a:solidFill>
            <a:schemeClr val="tx2"/>
          </a:solidFill>
          <a:effectLst>
            <a:reflection blurRad="12700" stA="48000" endA="300" endPos="55000" dir="5400000" sy="-90000" algn="bl" rotWithShape="0"/>
          </a:effectLst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Franklin Gothic Medium" pitchFamily="34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Franklin Gothic Medium" pitchFamily="34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Franklin Gothic Medium" pitchFamily="34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Franklin Gothic Medium" pitchFamily="34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Franklin Gothic Medium" pitchFamily="34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Franklin Gothic Medium" pitchFamily="34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Franklin Gothic Medium" pitchFamily="34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Franklin Gothic Medium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lr>
          <a:schemeClr val="accent1"/>
        </a:buClr>
        <a:buSzPct val="70000"/>
        <a:buFont typeface="Wingdings 2" pitchFamily="18" charset="2"/>
        <a:buChar char=""/>
        <a:defRPr sz="3200" kern="1200">
          <a:solidFill>
            <a:schemeClr val="tx2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lr>
          <a:schemeClr val="accent1"/>
        </a:buClr>
        <a:buSzPct val="70000"/>
        <a:buFont typeface="Wingdings 2" pitchFamily="18" charset="2"/>
        <a:buChar char=""/>
        <a:defRPr sz="2800" kern="1200">
          <a:solidFill>
            <a:schemeClr val="tx2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lr>
          <a:schemeClr val="accent1"/>
        </a:buClr>
        <a:buSzPct val="70000"/>
        <a:buFont typeface="Wingdings 2" pitchFamily="18" charset="2"/>
        <a:buChar char=""/>
        <a:defRPr sz="2400" kern="1200">
          <a:solidFill>
            <a:schemeClr val="tx2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lr>
          <a:schemeClr val="accent1"/>
        </a:buClr>
        <a:buSzPct val="70000"/>
        <a:buFont typeface="Wingdings 2" pitchFamily="18" charset="2"/>
        <a:buChar char=""/>
        <a:defRPr sz="2000" kern="1200">
          <a:solidFill>
            <a:schemeClr val="tx2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lr>
          <a:schemeClr val="accent1"/>
        </a:buClr>
        <a:buSzPct val="60000"/>
        <a:buFont typeface="Wingdings 2" pitchFamily="18" charset="2"/>
        <a:buChar char=""/>
        <a:defRPr kern="1200">
          <a:solidFill>
            <a:schemeClr val="tx2"/>
          </a:solidFill>
          <a:latin typeface="+mn-lt"/>
          <a:ea typeface="+mn-ea"/>
          <a:cs typeface="+mn-cs"/>
        </a:defRPr>
      </a:lvl5pPr>
      <a:lvl6pPr marL="25146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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6pPr>
      <a:lvl7pPr marL="29718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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7pPr>
      <a:lvl8pPr marL="34290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"/>
        <a:defRPr kumimoji="0" sz="1600" kern="1200" baseline="0">
          <a:solidFill>
            <a:schemeClr val="tx2"/>
          </a:solidFill>
          <a:latin typeface="+mn-lt"/>
          <a:ea typeface="+mn-ea"/>
          <a:cs typeface="+mn-cs"/>
        </a:defRPr>
      </a:lvl8pPr>
      <a:lvl9pPr marL="38862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hyperlink" Target="http://cs.wikipedia.org/wiki/Soubor:Kyselina_chlorovod%C3%ADkov%C3%A1.PNG" TargetMode="External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hyperlink" Target="http://cs.wikipedia.org/wiki/Soubor:Sulfuric-acid-3D-vdW.png" TargetMode="Externa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5.png"/><Relationship Id="rId4" Type="http://schemas.openxmlformats.org/officeDocument/2006/relationships/hyperlink" Target="http://cs.wikipedia.org/wiki/Soubor:Kyselina_s%C3%ADrov%C3%A1.PNG" TargetMode="Externa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Nadpis 3"/>
          <p:cNvSpPr>
            <a:spLocks noGrp="1"/>
          </p:cNvSpPr>
          <p:nvPr>
            <p:ph type="title" idx="4294967295"/>
          </p:nvPr>
        </p:nvSpPr>
        <p:spPr>
          <a:xfrm>
            <a:off x="0" y="0"/>
            <a:ext cx="8229600" cy="1930400"/>
          </a:xfrm>
        </p:spPr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cs-CZ" sz="1200" dirty="0" smtClean="0"/>
              <a:t>		</a:t>
            </a:r>
            <a:br>
              <a:rPr lang="cs-CZ" sz="1200" dirty="0" smtClean="0"/>
            </a:br>
            <a:r>
              <a:rPr lang="cs-CZ" sz="1200" dirty="0" smtClean="0"/>
              <a:t>		Základní škola Ústí nad Labem, Anežky České 702/17, příspěvková organizace</a:t>
            </a:r>
            <a:br>
              <a:rPr lang="cs-CZ" sz="1200" dirty="0" smtClean="0"/>
            </a:br>
            <a:r>
              <a:rPr lang="cs-CZ" sz="1200" dirty="0" smtClean="0"/>
              <a:t> </a:t>
            </a:r>
            <a:br>
              <a:rPr lang="cs-CZ" sz="1200" dirty="0" smtClean="0"/>
            </a:br>
            <a:r>
              <a:rPr lang="cs-CZ" sz="1200" dirty="0" smtClean="0">
                <a:ea typeface="Calibri" pitchFamily="34" charset="0"/>
                <a:cs typeface="Times New Roman" pitchFamily="18" charset="0"/>
              </a:rPr>
              <a:t>Číslo projektu: CZ.1.07/1.4.00/21.2887 </a:t>
            </a:r>
            <a:r>
              <a:rPr lang="cs-CZ" sz="1200" dirty="0" smtClean="0"/>
              <a:t>			</a:t>
            </a:r>
            <a:br>
              <a:rPr lang="cs-CZ" sz="1200" dirty="0" smtClean="0"/>
            </a:br>
            <a:r>
              <a:rPr lang="cs-CZ" sz="1200" dirty="0" smtClean="0"/>
              <a:t>Název projektu: „Učíme lépe a moderněji“ </a:t>
            </a:r>
            <a:br>
              <a:rPr lang="cs-CZ" sz="1200" dirty="0" smtClean="0"/>
            </a:br>
            <a:r>
              <a:rPr lang="cs-CZ" sz="1200" dirty="0" smtClean="0"/>
              <a:t>OP VK 1.4 </a:t>
            </a:r>
            <a:br>
              <a:rPr lang="cs-CZ" sz="1200" dirty="0" smtClean="0"/>
            </a:br>
            <a:r>
              <a:rPr lang="cs-CZ" sz="1200" dirty="0" smtClean="0"/>
              <a:t>		               </a:t>
            </a:r>
            <a:r>
              <a:rPr lang="cs-CZ" dirty="0" smtClean="0"/>
              <a:t>Výukový materiál</a:t>
            </a:r>
          </a:p>
        </p:txBody>
      </p:sp>
      <p:sp>
        <p:nvSpPr>
          <p:cNvPr id="13314" name="Zástupný symbol pro obsah 4"/>
          <p:cNvSpPr>
            <a:spLocks noGrp="1"/>
          </p:cNvSpPr>
          <p:nvPr>
            <p:ph idx="4294967295"/>
          </p:nvPr>
        </p:nvSpPr>
        <p:spPr>
          <a:xfrm>
            <a:off x="0" y="1916113"/>
            <a:ext cx="9144000" cy="5157787"/>
          </a:xfrm>
        </p:spPr>
        <p:txBody>
          <a:bodyPr/>
          <a:lstStyle/>
          <a:p>
            <a:pPr eaLnBrk="1" hangingPunct="1">
              <a:lnSpc>
                <a:spcPct val="80000"/>
              </a:lnSpc>
              <a:buFontTx/>
              <a:buNone/>
            </a:pPr>
            <a:r>
              <a:rPr lang="cs-CZ" sz="1200" smtClean="0"/>
              <a:t>Název DUMu:  VY_52_INOVACE_06_3_KYSELINA CHLOROVODÍKOVÁ, SÍROVÁ</a:t>
            </a:r>
          </a:p>
          <a:p>
            <a:pPr eaLnBrk="1" hangingPunct="1">
              <a:lnSpc>
                <a:spcPct val="80000"/>
              </a:lnSpc>
              <a:buFontTx/>
              <a:buNone/>
            </a:pPr>
            <a:endParaRPr lang="cs-CZ" sz="1200" smtClean="0"/>
          </a:p>
          <a:p>
            <a:pPr eaLnBrk="1" hangingPunct="1">
              <a:lnSpc>
                <a:spcPct val="80000"/>
              </a:lnSpc>
              <a:buFontTx/>
              <a:buNone/>
            </a:pPr>
            <a:r>
              <a:rPr lang="cs-CZ" sz="1200" smtClean="0"/>
              <a:t>Číslo skupiny:  3</a:t>
            </a:r>
          </a:p>
          <a:p>
            <a:pPr eaLnBrk="1" hangingPunct="1">
              <a:lnSpc>
                <a:spcPct val="80000"/>
              </a:lnSpc>
              <a:buFontTx/>
              <a:buNone/>
            </a:pPr>
            <a:endParaRPr lang="cs-CZ" sz="1200" smtClean="0"/>
          </a:p>
          <a:p>
            <a:pPr eaLnBrk="1" hangingPunct="1">
              <a:lnSpc>
                <a:spcPct val="80000"/>
              </a:lnSpc>
              <a:buFontTx/>
              <a:buNone/>
            </a:pPr>
            <a:r>
              <a:rPr lang="cs-CZ" sz="1200" smtClean="0"/>
              <a:t>Autor: Ing. Stanislava Kolářová</a:t>
            </a:r>
          </a:p>
          <a:p>
            <a:pPr eaLnBrk="1" hangingPunct="1">
              <a:lnSpc>
                <a:spcPct val="80000"/>
              </a:lnSpc>
              <a:buFontTx/>
              <a:buNone/>
            </a:pPr>
            <a:endParaRPr lang="cs-CZ" sz="1200" smtClean="0"/>
          </a:p>
          <a:p>
            <a:pPr eaLnBrk="1" hangingPunct="1">
              <a:lnSpc>
                <a:spcPct val="80000"/>
              </a:lnSpc>
              <a:buFontTx/>
              <a:buNone/>
            </a:pPr>
            <a:r>
              <a:rPr lang="cs-CZ" sz="1200" smtClean="0"/>
              <a:t>Vzdělávací oblast/Předmět/Téma: ČLOVĚK A PŘÍRODA / CHEMIE /KYSELINY</a:t>
            </a:r>
            <a:endParaRPr lang="cs-CZ" sz="1200" smtClean="0">
              <a:solidFill>
                <a:schemeClr val="accent2"/>
              </a:solidFill>
            </a:endParaRPr>
          </a:p>
          <a:p>
            <a:pPr eaLnBrk="1" hangingPunct="1">
              <a:lnSpc>
                <a:spcPct val="80000"/>
              </a:lnSpc>
              <a:buFontTx/>
              <a:buNone/>
            </a:pPr>
            <a:endParaRPr lang="cs-CZ" sz="1200" smtClean="0"/>
          </a:p>
          <a:p>
            <a:pPr eaLnBrk="1" hangingPunct="1">
              <a:lnSpc>
                <a:spcPct val="80000"/>
              </a:lnSpc>
              <a:buFontTx/>
              <a:buNone/>
            </a:pPr>
            <a:r>
              <a:rPr lang="cs-CZ" sz="1200" smtClean="0"/>
              <a:t>Druh učebního materiálu: PREZENTACE</a:t>
            </a:r>
          </a:p>
          <a:p>
            <a:pPr eaLnBrk="1" hangingPunct="1">
              <a:lnSpc>
                <a:spcPct val="80000"/>
              </a:lnSpc>
              <a:buFontTx/>
              <a:buNone/>
            </a:pPr>
            <a:endParaRPr lang="cs-CZ" sz="1200" smtClean="0"/>
          </a:p>
          <a:p>
            <a:pPr eaLnBrk="1" hangingPunct="1">
              <a:lnSpc>
                <a:spcPct val="80000"/>
              </a:lnSpc>
              <a:buFont typeface="Wingdings 2" pitchFamily="18" charset="2"/>
              <a:buNone/>
            </a:pPr>
            <a:r>
              <a:rPr lang="cs-CZ" sz="1200" smtClean="0"/>
              <a:t>Metodický list:	 NE</a:t>
            </a:r>
          </a:p>
          <a:p>
            <a:pPr eaLnBrk="1" hangingPunct="1">
              <a:lnSpc>
                <a:spcPct val="80000"/>
              </a:lnSpc>
              <a:buFontTx/>
              <a:buNone/>
            </a:pPr>
            <a:endParaRPr lang="cs-CZ" sz="1200" smtClean="0"/>
          </a:p>
          <a:p>
            <a:pPr eaLnBrk="1" hangingPunct="1">
              <a:lnSpc>
                <a:spcPct val="80000"/>
              </a:lnSpc>
              <a:buFont typeface="Wingdings 2" pitchFamily="18" charset="2"/>
              <a:buNone/>
            </a:pPr>
            <a:r>
              <a:rPr lang="cs-CZ" sz="1200" smtClean="0"/>
              <a:t>Anotace: Formou prezentace seznámení s významnými kyselinami (chlorovodíková, sírová) s jejich vlastnostmi a využitím.  Prezentace zároveň slouží jako podklad pro zápis probrané látky do sešitu.</a:t>
            </a:r>
            <a:endParaRPr lang="cs-CZ" sz="1200" smtClean="0">
              <a:solidFill>
                <a:schemeClr val="accent2"/>
              </a:solidFill>
            </a:endParaRPr>
          </a:p>
          <a:p>
            <a:pPr eaLnBrk="1" hangingPunct="1">
              <a:lnSpc>
                <a:spcPct val="80000"/>
              </a:lnSpc>
              <a:buFontTx/>
              <a:buNone/>
            </a:pPr>
            <a:endParaRPr lang="cs-CZ" sz="1200" smtClean="0">
              <a:solidFill>
                <a:schemeClr val="accent2"/>
              </a:solidFill>
            </a:endParaRPr>
          </a:p>
          <a:p>
            <a:pPr eaLnBrk="1" hangingPunct="1">
              <a:lnSpc>
                <a:spcPct val="80000"/>
              </a:lnSpc>
              <a:buFontTx/>
              <a:buNone/>
            </a:pPr>
            <a:r>
              <a:rPr lang="cs-CZ" sz="1200" smtClean="0"/>
              <a:t>Ověřeno ve třídě: 9. A</a:t>
            </a:r>
          </a:p>
          <a:p>
            <a:pPr eaLnBrk="1" hangingPunct="1">
              <a:lnSpc>
                <a:spcPct val="80000"/>
              </a:lnSpc>
              <a:buFontTx/>
              <a:buNone/>
            </a:pPr>
            <a:endParaRPr lang="cs-CZ" sz="1200" smtClean="0">
              <a:solidFill>
                <a:schemeClr val="accent2"/>
              </a:solidFill>
            </a:endParaRPr>
          </a:p>
          <a:p>
            <a:pPr eaLnBrk="1" hangingPunct="1">
              <a:lnSpc>
                <a:spcPct val="80000"/>
              </a:lnSpc>
              <a:buFontTx/>
              <a:buNone/>
            </a:pPr>
            <a:r>
              <a:rPr lang="cs-CZ" sz="1200" smtClean="0"/>
              <a:t>Datum ověření: 6.10. 2011</a:t>
            </a:r>
          </a:p>
          <a:p>
            <a:pPr eaLnBrk="1" hangingPunct="1">
              <a:lnSpc>
                <a:spcPct val="80000"/>
              </a:lnSpc>
              <a:buFontTx/>
              <a:buNone/>
            </a:pPr>
            <a:endParaRPr lang="cs-CZ" sz="1200" smtClean="0"/>
          </a:p>
          <a:p>
            <a:pPr eaLnBrk="1" hangingPunct="1">
              <a:lnSpc>
                <a:spcPct val="80000"/>
              </a:lnSpc>
              <a:buFontTx/>
              <a:buNone/>
            </a:pPr>
            <a:r>
              <a:rPr lang="cs-CZ" sz="1200" smtClean="0"/>
              <a:t>Prohlášení: Prohlašuji, že při tvorbě výukového materiálu jsem respektoval(a) všeobecně užívané právní a morální zvyklosti, autorská a jiná práva třetích osob, zejména práva duševního vlastnictví (např. práva k obchodní firmě, autorská práva k software, k filmovým, hudebníma fotografickým dílům nebo práva k ochranným známkám)dle zákona 121/2000 Sb. (autorský zákon). Nesu veškerou právní odpovědnost za obsah a původ svého díla. Prohlašuji dále, že výše uvedený materiál jsem ověřil(a) ve výuce a provedl(a) o tom zápis do TK.</a:t>
            </a:r>
          </a:p>
          <a:p>
            <a:pPr eaLnBrk="1" hangingPunct="1">
              <a:lnSpc>
                <a:spcPct val="80000"/>
              </a:lnSpc>
              <a:buFontTx/>
              <a:buNone/>
            </a:pPr>
            <a:r>
              <a:rPr lang="cs-CZ" sz="1200" smtClean="0"/>
              <a:t>Dávám souhlas, aby moje dílo bylo dáno k dispozici veřejnosti k účelům volného užití (§30 odst. 1 zákona 121/2000 Sb.), tj. že k uvedeným účelům může být kýmkoliv zveřejňováno, používáno, upravováno a uchováváno.</a:t>
            </a:r>
          </a:p>
          <a:p>
            <a:pPr eaLnBrk="1" hangingPunct="1">
              <a:lnSpc>
                <a:spcPct val="80000"/>
              </a:lnSpc>
              <a:buFontTx/>
              <a:buNone/>
            </a:pPr>
            <a:endParaRPr lang="cs-CZ" sz="1200" smtClean="0"/>
          </a:p>
          <a:p>
            <a:pPr eaLnBrk="1" hangingPunct="1">
              <a:lnSpc>
                <a:spcPct val="80000"/>
              </a:lnSpc>
              <a:buFont typeface="Wingdings 2" pitchFamily="18" charset="2"/>
              <a:buNone/>
            </a:pPr>
            <a:r>
              <a:rPr lang="cs-CZ" sz="1200" smtClean="0"/>
              <a:t>Datum:	 6.10. 2011 		Podpis: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cs-CZ" dirty="0" smtClean="0"/>
              <a:t>VÝZNAMNÉ KYSELINY</a:t>
            </a:r>
            <a:endParaRPr lang="cs-CZ" dirty="0"/>
          </a:p>
        </p:txBody>
      </p:sp>
      <p:sp>
        <p:nvSpPr>
          <p:cNvPr id="14338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r>
              <a:rPr lang="cs-CZ" b="1" smtClean="0">
                <a:solidFill>
                  <a:schemeClr val="tx1"/>
                </a:solidFill>
              </a:rPr>
              <a:t>chlorovodíková</a:t>
            </a:r>
          </a:p>
          <a:p>
            <a:pPr eaLnBrk="1" hangingPunct="1"/>
            <a:endParaRPr lang="cs-CZ" b="1" smtClean="0">
              <a:solidFill>
                <a:schemeClr val="tx1"/>
              </a:solidFill>
            </a:endParaRPr>
          </a:p>
          <a:p>
            <a:pPr eaLnBrk="1" hangingPunct="1"/>
            <a:r>
              <a:rPr lang="cs-CZ" b="1" smtClean="0"/>
              <a:t>sírová</a:t>
            </a:r>
          </a:p>
          <a:p>
            <a:pPr eaLnBrk="1" hangingPunct="1"/>
            <a:endParaRPr lang="cs-CZ" b="1" smtClean="0"/>
          </a:p>
          <a:p>
            <a:pPr eaLnBrk="1" hangingPunct="1"/>
            <a:r>
              <a:rPr lang="cs-CZ" b="1" smtClean="0">
                <a:solidFill>
                  <a:schemeClr val="tx1"/>
                </a:solidFill>
              </a:rPr>
              <a:t>dusičná</a:t>
            </a:r>
          </a:p>
          <a:p>
            <a:pPr eaLnBrk="1" hangingPunct="1"/>
            <a:endParaRPr lang="cs-CZ" b="1" smtClean="0">
              <a:solidFill>
                <a:schemeClr val="tx1"/>
              </a:solidFill>
            </a:endParaRPr>
          </a:p>
          <a:p>
            <a:pPr eaLnBrk="1" hangingPunct="1"/>
            <a:r>
              <a:rPr lang="cs-CZ" b="1" smtClean="0"/>
              <a:t>fosforečná</a:t>
            </a:r>
            <a:endParaRPr lang="cs-CZ" b="1" smtClean="0">
              <a:solidFill>
                <a:schemeClr val="tx1"/>
              </a:solidFill>
            </a:endParaRPr>
          </a:p>
          <a:p>
            <a:pPr eaLnBrk="1" hangingPunct="1"/>
            <a:endParaRPr lang="cs-CZ" smtClean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2"/>
          <p:cNvSpPr>
            <a:spLocks noGrp="1" noChangeArrowheads="1"/>
          </p:cNvSpPr>
          <p:nvPr>
            <p:ph type="ctrTitle"/>
          </p:nvPr>
        </p:nvSpPr>
        <p:spPr/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cs-CZ" b="1" dirty="0" smtClean="0">
                <a:solidFill>
                  <a:schemeClr val="tx1"/>
                </a:solidFill>
              </a:rPr>
              <a:t>Kyselina chlorovodíková</a:t>
            </a:r>
          </a:p>
        </p:txBody>
      </p:sp>
      <p:sp>
        <p:nvSpPr>
          <p:cNvPr id="3075" name="Rectangle 3"/>
          <p:cNvSpPr>
            <a:spLocks noGrp="1" noChangeArrowheads="1"/>
          </p:cNvSpPr>
          <p:nvPr>
            <p:ph type="subTitle" idx="1"/>
          </p:nvPr>
        </p:nvSpPr>
        <p:spPr/>
        <p:txBody>
          <a:bodyPr>
            <a:normAutofit/>
          </a:bodyPr>
          <a:lstStyle/>
          <a:p>
            <a:pPr eaLnBrk="1" fontAlgn="auto" hangingPunct="1">
              <a:spcAft>
                <a:spcPts val="0"/>
              </a:spcAft>
              <a:buFont typeface="Wingdings 2"/>
              <a:buNone/>
              <a:defRPr/>
            </a:pPr>
            <a:endParaRPr lang="cs-CZ" smtClean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5" name="Obdélník 3"/>
          <p:cNvSpPr>
            <a:spLocks noChangeArrowheads="1"/>
          </p:cNvSpPr>
          <p:nvPr/>
        </p:nvSpPr>
        <p:spPr bwMode="auto">
          <a:xfrm>
            <a:off x="0" y="260350"/>
            <a:ext cx="9144000" cy="64944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 sz="3200" b="1">
                <a:latin typeface="Franklin Gothic Book"/>
              </a:rPr>
              <a:t>Kyselina chlorovodíková HC</a:t>
            </a:r>
            <a:r>
              <a:rPr lang="cs-CZ" sz="3200" b="1">
                <a:latin typeface="OCR-B-10 AT"/>
              </a:rPr>
              <a:t>l</a:t>
            </a:r>
            <a:r>
              <a:rPr lang="cs-CZ" sz="3200" b="1">
                <a:latin typeface="Franklin Gothic Book"/>
              </a:rPr>
              <a:t> ( solná )</a:t>
            </a:r>
          </a:p>
          <a:p>
            <a:endParaRPr lang="cs-CZ" sz="3200" b="1">
              <a:latin typeface="Franklin Gothic Book"/>
            </a:endParaRPr>
          </a:p>
          <a:p>
            <a:r>
              <a:rPr lang="cs-CZ" sz="3200" u="sng">
                <a:latin typeface="Franklin Gothic Book"/>
              </a:rPr>
              <a:t>Vlastnosti: </a:t>
            </a:r>
          </a:p>
          <a:p>
            <a:endParaRPr lang="cs-CZ" sz="3200" u="sng">
              <a:latin typeface="Franklin Gothic Book"/>
            </a:endParaRPr>
          </a:p>
          <a:p>
            <a:pPr>
              <a:buFont typeface="Arial" charset="0"/>
              <a:buChar char="•"/>
            </a:pPr>
            <a:r>
              <a:rPr lang="cs-CZ" sz="3200">
                <a:latin typeface="Franklin Gothic Book"/>
              </a:rPr>
              <a:t> bezbarvá těkavá látka, vyrábí se rozpouštěním chlorovodíku (jedovatý plyn dráždící dýchací cesty) ve vodě </a:t>
            </a:r>
          </a:p>
          <a:p>
            <a:endParaRPr lang="cs-CZ" sz="3200">
              <a:latin typeface="Franklin Gothic Book"/>
            </a:endParaRPr>
          </a:p>
          <a:p>
            <a:pPr>
              <a:buFont typeface="Arial" charset="0"/>
              <a:buChar char="•"/>
            </a:pPr>
            <a:r>
              <a:rPr lang="cs-CZ" sz="3200">
                <a:latin typeface="Franklin Gothic Book"/>
              </a:rPr>
              <a:t> je obsažena v žaludeční šťávě (0,3%)</a:t>
            </a:r>
          </a:p>
          <a:p>
            <a:endParaRPr lang="cs-CZ" sz="3200">
              <a:latin typeface="Franklin Gothic Book"/>
            </a:endParaRPr>
          </a:p>
          <a:p>
            <a:pPr>
              <a:buFont typeface="Arial" charset="0"/>
              <a:buChar char="•"/>
            </a:pPr>
            <a:r>
              <a:rPr lang="cs-CZ" sz="3200">
                <a:latin typeface="Franklin Gothic Book"/>
              </a:rPr>
              <a:t> technická HC</a:t>
            </a:r>
            <a:r>
              <a:rPr lang="cs-CZ" sz="3200">
                <a:latin typeface="OCR-B-10 AT"/>
              </a:rPr>
              <a:t>l</a:t>
            </a:r>
            <a:r>
              <a:rPr lang="cs-CZ" sz="3200">
                <a:latin typeface="Franklin Gothic Book"/>
              </a:rPr>
              <a:t> zbarvena dožluta sloučeninami železa</a:t>
            </a:r>
          </a:p>
          <a:p>
            <a:endParaRPr lang="cs-CZ" sz="3200">
              <a:latin typeface="Franklin Gothic Book"/>
            </a:endParaRPr>
          </a:p>
        </p:txBody>
      </p:sp>
      <p:pic>
        <p:nvPicPr>
          <p:cNvPr id="16386" name="Picture 4" descr="Kyselina chlorovodíková.PNG">
            <a:hlinkClick r:id="rId2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084888" y="908050"/>
            <a:ext cx="2762250" cy="7905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6387" name="TextovéPole 3"/>
          <p:cNvSpPr txBox="1">
            <a:spLocks noChangeArrowheads="1"/>
          </p:cNvSpPr>
          <p:nvPr/>
        </p:nvSpPr>
        <p:spPr bwMode="auto">
          <a:xfrm>
            <a:off x="8243888" y="1700213"/>
            <a:ext cx="698500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>
                <a:latin typeface="Franklin Gothic Book"/>
              </a:rPr>
              <a:t>obr.1</a:t>
            </a:r>
          </a:p>
        </p:txBody>
      </p:sp>
    </p:spTree>
  </p:cSld>
  <p:clrMapOvr>
    <a:masterClrMapping/>
  </p:clrMapOvr>
  <p:transition/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endParaRPr lang="cs-CZ"/>
          </a:p>
        </p:txBody>
      </p:sp>
      <p:sp>
        <p:nvSpPr>
          <p:cNvPr id="17410" name="Zástupný symbol pro obsah 2"/>
          <p:cNvSpPr>
            <a:spLocks noGrp="1"/>
          </p:cNvSpPr>
          <p:nvPr>
            <p:ph idx="1"/>
          </p:nvPr>
        </p:nvSpPr>
        <p:spPr>
          <a:xfrm>
            <a:off x="250825" y="2332038"/>
            <a:ext cx="8686800" cy="4525962"/>
          </a:xfrm>
        </p:spPr>
        <p:txBody>
          <a:bodyPr/>
          <a:lstStyle/>
          <a:p>
            <a:pPr eaLnBrk="1" hangingPunct="1">
              <a:buFont typeface="Wingdings 2" pitchFamily="18" charset="2"/>
              <a:buNone/>
            </a:pPr>
            <a:r>
              <a:rPr lang="cs-CZ" sz="4000" smtClean="0"/>
              <a:t>! koncentrovaná (37%) kyselina chlorovodíková je silná žíravina, je těkavá a dráždí dýchací cesty, leptá pokožku !</a:t>
            </a:r>
          </a:p>
          <a:p>
            <a:pPr eaLnBrk="1" hangingPunct="1"/>
            <a:endParaRPr lang="cs-CZ" smtClean="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cs-CZ" u="sng" smtClean="0"/>
              <a:t>Použití:</a:t>
            </a:r>
          </a:p>
        </p:txBody>
      </p:sp>
      <p:sp>
        <p:nvSpPr>
          <p:cNvPr id="18434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endParaRPr lang="cs-CZ" u="sng" smtClean="0"/>
          </a:p>
          <a:p>
            <a:pPr eaLnBrk="1" hangingPunct="1"/>
            <a:r>
              <a:rPr lang="cs-CZ" smtClean="0"/>
              <a:t>k výrobě léčiv, barviv a plastů, v textilním, koželužném a potravinářském průmyslu, k výrobě chloridů, k čištění klozetových mís, k čištění kovů, při pájení aj.</a:t>
            </a:r>
          </a:p>
          <a:p>
            <a:pPr eaLnBrk="1" hangingPunct="1"/>
            <a:endParaRPr lang="cs-CZ" smtClean="0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2"/>
          <p:cNvSpPr>
            <a:spLocks noGrp="1" noChangeArrowheads="1"/>
          </p:cNvSpPr>
          <p:nvPr>
            <p:ph type="ctrTitle"/>
          </p:nvPr>
        </p:nvSpPr>
        <p:spPr/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cs-CZ" dirty="0" smtClean="0"/>
              <a:t>Kyselina sírová</a:t>
            </a:r>
          </a:p>
        </p:txBody>
      </p:sp>
      <p:sp>
        <p:nvSpPr>
          <p:cNvPr id="3075" name="Rectangle 3"/>
          <p:cNvSpPr>
            <a:spLocks noGrp="1" noChangeArrowheads="1"/>
          </p:cNvSpPr>
          <p:nvPr>
            <p:ph type="subTitle" idx="1"/>
          </p:nvPr>
        </p:nvSpPr>
        <p:spPr/>
        <p:txBody>
          <a:bodyPr>
            <a:normAutofit/>
          </a:bodyPr>
          <a:lstStyle/>
          <a:p>
            <a:pPr eaLnBrk="1" fontAlgn="auto" hangingPunct="1">
              <a:spcAft>
                <a:spcPts val="0"/>
              </a:spcAft>
              <a:buFont typeface="Wingdings 2"/>
              <a:buNone/>
              <a:defRPr/>
            </a:pPr>
            <a:endParaRPr lang="cs-CZ" smtClean="0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1" name="Obdélník 3"/>
          <p:cNvSpPr>
            <a:spLocks noChangeArrowheads="1"/>
          </p:cNvSpPr>
          <p:nvPr/>
        </p:nvSpPr>
        <p:spPr bwMode="auto">
          <a:xfrm>
            <a:off x="179388" y="476250"/>
            <a:ext cx="8677275" cy="59705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 sz="3200" b="1">
                <a:latin typeface="Franklin Gothic Book"/>
              </a:rPr>
              <a:t>Kyselina sírová H</a:t>
            </a:r>
            <a:r>
              <a:rPr lang="cs-CZ" sz="3200" b="1" baseline="-25000">
                <a:latin typeface="Franklin Gothic Book"/>
              </a:rPr>
              <a:t>2</a:t>
            </a:r>
            <a:r>
              <a:rPr lang="cs-CZ" sz="3200" b="1">
                <a:latin typeface="Franklin Gothic Book"/>
              </a:rPr>
              <a:t>SO</a:t>
            </a:r>
            <a:r>
              <a:rPr lang="cs-CZ" sz="3200" b="1" baseline="-25000">
                <a:latin typeface="Franklin Gothic Book"/>
              </a:rPr>
              <a:t>4</a:t>
            </a:r>
            <a:r>
              <a:rPr lang="cs-CZ" sz="3200" b="1">
                <a:latin typeface="Franklin Gothic Book"/>
              </a:rPr>
              <a:t> (vitriol)</a:t>
            </a:r>
          </a:p>
          <a:p>
            <a:endParaRPr lang="cs-CZ" sz="3200" b="1">
              <a:latin typeface="Franklin Gothic Book"/>
            </a:endParaRPr>
          </a:p>
          <a:p>
            <a:endParaRPr lang="cs-CZ" sz="3200" b="1">
              <a:latin typeface="Franklin Gothic Book"/>
            </a:endParaRPr>
          </a:p>
          <a:p>
            <a:pPr>
              <a:buFont typeface="Arial" charset="0"/>
              <a:buChar char="•"/>
            </a:pPr>
            <a:r>
              <a:rPr lang="cs-CZ" sz="3200">
                <a:latin typeface="Franklin Gothic Book"/>
              </a:rPr>
              <a:t> bezbarvá olejovitá kapalina s hustotou téměř 2x vyšší než je hustota vody, hydroskopická - tzn. že odnímá přírodním látkám vodu, ty černají (uhelnatí), této vlastnosti využíváme při čištění (sušení) látek</a:t>
            </a:r>
          </a:p>
          <a:p>
            <a:endParaRPr lang="cs-CZ" sz="3200">
              <a:latin typeface="Franklin Gothic Book"/>
            </a:endParaRPr>
          </a:p>
          <a:p>
            <a:pPr>
              <a:buFont typeface="Arial" charset="0"/>
              <a:buChar char="•"/>
            </a:pPr>
            <a:r>
              <a:rPr lang="cs-CZ" sz="3200">
                <a:latin typeface="Franklin Gothic Book"/>
              </a:rPr>
              <a:t> reaguje s kovy ( Fe, Zn,..) a oxidy kovů, ale nereaguje s mědí </a:t>
            </a:r>
          </a:p>
          <a:p>
            <a:endParaRPr lang="cs-CZ" sz="1000">
              <a:latin typeface="Franklin Gothic Book"/>
            </a:endParaRPr>
          </a:p>
          <a:p>
            <a:endParaRPr lang="cs-CZ" sz="1000">
              <a:latin typeface="Franklin Gothic Book"/>
            </a:endParaRPr>
          </a:p>
          <a:p>
            <a:endParaRPr lang="cs-CZ" sz="1000">
              <a:latin typeface="Franklin Gothic Book"/>
            </a:endParaRPr>
          </a:p>
        </p:txBody>
      </p:sp>
      <p:pic>
        <p:nvPicPr>
          <p:cNvPr id="20482" name="Picture 2" descr="Prostorový model">
            <a:hlinkClick r:id="rId2" tooltip="Prostorový model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308850" y="5229225"/>
            <a:ext cx="1584325" cy="1365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483" name="Picture 4" descr="10 %-ní roztok">
            <a:hlinkClick r:id="rId4" tooltip="10 %-ní roztok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5724525" y="692150"/>
            <a:ext cx="3041650" cy="865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0484" name="TextovéPole 4"/>
          <p:cNvSpPr txBox="1">
            <a:spLocks noChangeArrowheads="1"/>
          </p:cNvSpPr>
          <p:nvPr/>
        </p:nvSpPr>
        <p:spPr bwMode="auto">
          <a:xfrm>
            <a:off x="8101013" y="1557338"/>
            <a:ext cx="696912" cy="368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>
                <a:latin typeface="Franklin Gothic Book"/>
              </a:rPr>
              <a:t>obr.2</a:t>
            </a:r>
          </a:p>
        </p:txBody>
      </p:sp>
      <p:sp>
        <p:nvSpPr>
          <p:cNvPr id="20485" name="TextovéPole 5"/>
          <p:cNvSpPr txBox="1">
            <a:spLocks noChangeArrowheads="1"/>
          </p:cNvSpPr>
          <p:nvPr/>
        </p:nvSpPr>
        <p:spPr bwMode="auto">
          <a:xfrm>
            <a:off x="8447088" y="6488113"/>
            <a:ext cx="696912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>
                <a:latin typeface="Franklin Gothic Book"/>
              </a:rPr>
              <a:t>obr.3</a:t>
            </a:r>
          </a:p>
        </p:txBody>
      </p:sp>
    </p:spTree>
  </p:cSld>
  <p:clrMapOvr>
    <a:masterClrMapping/>
  </p:clrMapOvr>
  <p:transition/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cs-CZ" u="sng" dirty="0" smtClean="0"/>
              <a:t>Použití:</a:t>
            </a:r>
          </a:p>
        </p:txBody>
      </p:sp>
      <p:sp>
        <p:nvSpPr>
          <p:cNvPr id="5123" name="Rectangle 3"/>
          <p:cNvSpPr>
            <a:spLocks noGrp="1" noChangeArrowheads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pPr eaLnBrk="1" fontAlgn="auto" hangingPunct="1">
              <a:spcAft>
                <a:spcPts val="0"/>
              </a:spcAft>
              <a:buFont typeface="Wingdings 2"/>
              <a:buChar char=""/>
              <a:defRPr/>
            </a:pPr>
            <a:endParaRPr lang="cs-CZ" u="sng" dirty="0" smtClean="0"/>
          </a:p>
          <a:p>
            <a:pPr eaLnBrk="1" fontAlgn="auto" hangingPunct="1">
              <a:spcAft>
                <a:spcPts val="0"/>
              </a:spcAft>
              <a:buFont typeface="Wingdings 2"/>
              <a:buChar char=""/>
              <a:defRPr/>
            </a:pPr>
            <a:r>
              <a:rPr lang="cs-CZ" dirty="0" smtClean="0"/>
              <a:t>náplň olověných </a:t>
            </a:r>
          </a:p>
          <a:p>
            <a:pPr eaLnBrk="1" fontAlgn="auto" hangingPunct="1">
              <a:spcAft>
                <a:spcPts val="0"/>
              </a:spcAft>
              <a:buFont typeface="Wingdings 2"/>
              <a:buNone/>
              <a:defRPr/>
            </a:pPr>
            <a:r>
              <a:rPr lang="cs-CZ" dirty="0" smtClean="0"/>
              <a:t>	akumulátorů </a:t>
            </a:r>
          </a:p>
          <a:p>
            <a:pPr eaLnBrk="1" fontAlgn="auto" hangingPunct="1">
              <a:spcAft>
                <a:spcPts val="0"/>
              </a:spcAft>
              <a:buFont typeface="Wingdings 2"/>
              <a:buNone/>
              <a:defRPr/>
            </a:pPr>
            <a:r>
              <a:rPr lang="cs-CZ" dirty="0" smtClean="0"/>
              <a:t>	pro automobily</a:t>
            </a:r>
          </a:p>
          <a:p>
            <a:pPr eaLnBrk="1" fontAlgn="auto" hangingPunct="1">
              <a:spcAft>
                <a:spcPts val="0"/>
              </a:spcAft>
              <a:buFont typeface="Wingdings 2"/>
              <a:buChar char=""/>
              <a:defRPr/>
            </a:pPr>
            <a:endParaRPr lang="cs-CZ" dirty="0" smtClean="0"/>
          </a:p>
          <a:p>
            <a:pPr eaLnBrk="1" fontAlgn="auto" hangingPunct="1">
              <a:spcAft>
                <a:spcPts val="0"/>
              </a:spcAft>
              <a:buFont typeface="Wingdings 2"/>
              <a:buChar char=""/>
              <a:defRPr/>
            </a:pPr>
            <a:r>
              <a:rPr lang="cs-CZ" dirty="0" smtClean="0"/>
              <a:t>pro výrobu hnojiv, výbušnin, </a:t>
            </a:r>
          </a:p>
          <a:p>
            <a:pPr eaLnBrk="1" fontAlgn="auto" hangingPunct="1">
              <a:spcAft>
                <a:spcPts val="0"/>
              </a:spcAft>
              <a:buFont typeface="Wingdings 2"/>
              <a:buNone/>
              <a:defRPr/>
            </a:pPr>
            <a:r>
              <a:rPr lang="cs-CZ" dirty="0" smtClean="0"/>
              <a:t>	léčiv, barviv</a:t>
            </a:r>
          </a:p>
          <a:p>
            <a:pPr eaLnBrk="1" fontAlgn="auto" hangingPunct="1">
              <a:spcAft>
                <a:spcPts val="0"/>
              </a:spcAft>
              <a:buFont typeface="Wingdings 2"/>
              <a:buChar char=""/>
              <a:defRPr/>
            </a:pPr>
            <a:endParaRPr lang="cs-CZ" dirty="0" smtClean="0"/>
          </a:p>
          <a:p>
            <a:pPr eaLnBrk="1" fontAlgn="auto" hangingPunct="1">
              <a:spcAft>
                <a:spcPts val="0"/>
              </a:spcAft>
              <a:buFont typeface="Wingdings 2"/>
              <a:buChar char=""/>
              <a:defRPr/>
            </a:pPr>
            <a:r>
              <a:rPr lang="cs-CZ" dirty="0" smtClean="0"/>
              <a:t>při čištění výrobků z ropy a uhlí, při úpravě rud </a:t>
            </a:r>
          </a:p>
          <a:p>
            <a:pPr eaLnBrk="1" fontAlgn="auto" hangingPunct="1">
              <a:spcAft>
                <a:spcPts val="0"/>
              </a:spcAft>
              <a:buFont typeface="Wingdings 2"/>
              <a:buChar char=""/>
              <a:defRPr/>
            </a:pPr>
            <a:endParaRPr lang="cs-CZ" dirty="0" smtClean="0"/>
          </a:p>
        </p:txBody>
      </p:sp>
      <p:pic>
        <p:nvPicPr>
          <p:cNvPr id="21507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563938" y="476250"/>
            <a:ext cx="5451475" cy="3241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1508" name="TextovéPole 4"/>
          <p:cNvSpPr txBox="1">
            <a:spLocks noChangeArrowheads="1"/>
          </p:cNvSpPr>
          <p:nvPr/>
        </p:nvSpPr>
        <p:spPr bwMode="auto">
          <a:xfrm>
            <a:off x="8172450" y="3716338"/>
            <a:ext cx="696913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>
                <a:latin typeface="Franklin Gothic Book"/>
              </a:rPr>
              <a:t>obr.4</a:t>
            </a: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29" name="Obdélník 3"/>
          <p:cNvSpPr>
            <a:spLocks noChangeArrowheads="1"/>
          </p:cNvSpPr>
          <p:nvPr/>
        </p:nvSpPr>
        <p:spPr bwMode="auto">
          <a:xfrm>
            <a:off x="323850" y="363538"/>
            <a:ext cx="8820150" cy="64944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 sz="3200" b="1" u="sng">
                <a:latin typeface="Franklin Gothic Book"/>
              </a:rPr>
              <a:t>výroba kyseliny sírové: </a:t>
            </a:r>
          </a:p>
          <a:p>
            <a:endParaRPr lang="cs-CZ" sz="3200">
              <a:latin typeface="Franklin Gothic Book"/>
            </a:endParaRPr>
          </a:p>
          <a:p>
            <a:r>
              <a:rPr lang="cs-CZ" sz="3200" b="1">
                <a:latin typeface="Franklin Gothic Book"/>
              </a:rPr>
              <a:t>1.krok - výroba oxidu siřičitého </a:t>
            </a:r>
          </a:p>
          <a:p>
            <a:r>
              <a:rPr lang="cs-CZ" sz="3200">
                <a:latin typeface="Franklin Gothic Book"/>
              </a:rPr>
              <a:t>a) spalováním síry 	</a:t>
            </a:r>
            <a:r>
              <a:rPr lang="cs-CZ" sz="3200" b="1" i="1">
                <a:latin typeface="Franklin Gothic Book"/>
              </a:rPr>
              <a:t>S + O</a:t>
            </a:r>
            <a:r>
              <a:rPr lang="cs-CZ" sz="3200" b="1" i="1" baseline="-25000">
                <a:latin typeface="Franklin Gothic Book"/>
              </a:rPr>
              <a:t>2</a:t>
            </a:r>
            <a:r>
              <a:rPr lang="cs-CZ" sz="3200" b="1" i="1">
                <a:latin typeface="Franklin Gothic Book"/>
              </a:rPr>
              <a:t> → SO</a:t>
            </a:r>
            <a:r>
              <a:rPr lang="cs-CZ" sz="3200" b="1" i="1" baseline="-25000">
                <a:latin typeface="Franklin Gothic Book"/>
              </a:rPr>
              <a:t>2</a:t>
            </a:r>
            <a:r>
              <a:rPr lang="cs-CZ" sz="3200" b="1" i="1">
                <a:latin typeface="Franklin Gothic Book"/>
              </a:rPr>
              <a:t> </a:t>
            </a:r>
          </a:p>
          <a:p>
            <a:r>
              <a:rPr lang="pt-BR" sz="3200">
                <a:latin typeface="Franklin Gothic Book"/>
              </a:rPr>
              <a:t>b) pražením pyritu </a:t>
            </a:r>
            <a:endParaRPr lang="cs-CZ" sz="3200">
              <a:latin typeface="Franklin Gothic Book"/>
            </a:endParaRPr>
          </a:p>
          <a:p>
            <a:r>
              <a:rPr lang="cs-CZ" sz="3200" b="1" i="1">
                <a:latin typeface="Franklin Gothic Book"/>
              </a:rPr>
              <a:t>	</a:t>
            </a:r>
            <a:r>
              <a:rPr lang="pt-BR" sz="3200" b="1" i="1">
                <a:latin typeface="Franklin Gothic Book"/>
              </a:rPr>
              <a:t>4 FeS</a:t>
            </a:r>
            <a:r>
              <a:rPr lang="pt-BR" sz="3200" b="1" i="1" baseline="-25000">
                <a:latin typeface="Franklin Gothic Book"/>
              </a:rPr>
              <a:t>2</a:t>
            </a:r>
            <a:r>
              <a:rPr lang="pt-BR" sz="3200" b="1" i="1">
                <a:latin typeface="Franklin Gothic Book"/>
              </a:rPr>
              <a:t> + 11 O</a:t>
            </a:r>
            <a:r>
              <a:rPr lang="pt-BR" sz="3200" b="1" i="1" baseline="-25000">
                <a:latin typeface="Franklin Gothic Book"/>
              </a:rPr>
              <a:t>2</a:t>
            </a:r>
            <a:r>
              <a:rPr lang="pt-BR" sz="3200" b="1" i="1">
                <a:latin typeface="Franklin Gothic Book"/>
              </a:rPr>
              <a:t> → 8 SO</a:t>
            </a:r>
            <a:r>
              <a:rPr lang="pt-BR" sz="3200" b="1" i="1" baseline="-25000">
                <a:latin typeface="Franklin Gothic Book"/>
              </a:rPr>
              <a:t>2</a:t>
            </a:r>
            <a:r>
              <a:rPr lang="pt-BR" sz="3200" b="1" i="1">
                <a:latin typeface="Franklin Gothic Book"/>
              </a:rPr>
              <a:t> + 2 Fe</a:t>
            </a:r>
            <a:r>
              <a:rPr lang="pt-BR" sz="3200" b="1" i="1" baseline="-25000">
                <a:latin typeface="Franklin Gothic Book"/>
              </a:rPr>
              <a:t>2</a:t>
            </a:r>
            <a:r>
              <a:rPr lang="pt-BR" sz="3200" b="1" i="1">
                <a:latin typeface="Franklin Gothic Book"/>
              </a:rPr>
              <a:t>O</a:t>
            </a:r>
            <a:r>
              <a:rPr lang="pt-BR" sz="3200" b="1" i="1" baseline="-25000">
                <a:latin typeface="Franklin Gothic Book"/>
              </a:rPr>
              <a:t>3</a:t>
            </a:r>
            <a:endParaRPr lang="cs-CZ" sz="3200" b="1" i="1" baseline="-25000">
              <a:latin typeface="Franklin Gothic Book"/>
            </a:endParaRPr>
          </a:p>
          <a:p>
            <a:endParaRPr lang="cs-CZ" sz="3200" b="1" i="1">
              <a:latin typeface="Franklin Gothic Book"/>
            </a:endParaRPr>
          </a:p>
          <a:p>
            <a:r>
              <a:rPr lang="cs-CZ" sz="3200" b="1">
                <a:latin typeface="Franklin Gothic Book"/>
              </a:rPr>
              <a:t>2.krok - oxidace oxidu siřičitého na oxid sírový </a:t>
            </a:r>
          </a:p>
          <a:p>
            <a:r>
              <a:rPr lang="cs-CZ" sz="3200">
                <a:latin typeface="Franklin Gothic Book"/>
              </a:rPr>
              <a:t>(katalyzátor - oxid vanadičný V</a:t>
            </a:r>
            <a:r>
              <a:rPr lang="cs-CZ" sz="3200" b="1" i="1" baseline="-25000">
                <a:latin typeface="Franklin Gothic Book"/>
              </a:rPr>
              <a:t>2</a:t>
            </a:r>
            <a:r>
              <a:rPr lang="cs-CZ" sz="3200">
                <a:latin typeface="Franklin Gothic Book"/>
              </a:rPr>
              <a:t>O</a:t>
            </a:r>
            <a:r>
              <a:rPr lang="cs-CZ" sz="3200" b="1" i="1" baseline="-25000">
                <a:latin typeface="Franklin Gothic Book"/>
              </a:rPr>
              <a:t>5</a:t>
            </a:r>
            <a:r>
              <a:rPr lang="cs-CZ" sz="3200">
                <a:latin typeface="Franklin Gothic Book"/>
              </a:rPr>
              <a:t>) </a:t>
            </a:r>
          </a:p>
          <a:p>
            <a:r>
              <a:rPr lang="cs-CZ" sz="3200" b="1" i="1">
                <a:latin typeface="Franklin Gothic Book"/>
              </a:rPr>
              <a:t>	</a:t>
            </a:r>
            <a:r>
              <a:rPr lang="de-DE" sz="3200" b="1" i="1">
                <a:latin typeface="Franklin Gothic Book"/>
              </a:rPr>
              <a:t>2 SO</a:t>
            </a:r>
            <a:r>
              <a:rPr lang="de-DE" sz="3200" b="1" i="1" baseline="-25000">
                <a:latin typeface="Franklin Gothic Book"/>
              </a:rPr>
              <a:t>2</a:t>
            </a:r>
            <a:r>
              <a:rPr lang="cs-CZ" sz="3200" b="1" i="1">
                <a:latin typeface="Franklin Gothic Book"/>
              </a:rPr>
              <a:t> </a:t>
            </a:r>
            <a:r>
              <a:rPr lang="de-DE" sz="3200" b="1" i="1">
                <a:latin typeface="Franklin Gothic Book"/>
              </a:rPr>
              <a:t>+ O</a:t>
            </a:r>
            <a:r>
              <a:rPr lang="de-DE" sz="3200" b="1" i="1" baseline="-25000">
                <a:latin typeface="Franklin Gothic Book"/>
              </a:rPr>
              <a:t>2</a:t>
            </a:r>
            <a:r>
              <a:rPr lang="cs-CZ" sz="3200" b="1" i="1">
                <a:latin typeface="Franklin Gothic Book"/>
              </a:rPr>
              <a:t> </a:t>
            </a:r>
            <a:r>
              <a:rPr lang="de-DE" sz="3200" b="1" i="1">
                <a:latin typeface="Franklin Gothic Book"/>
              </a:rPr>
              <a:t>→ 2 SO</a:t>
            </a:r>
            <a:r>
              <a:rPr lang="de-DE" sz="3200" b="1" i="1" baseline="-25000">
                <a:latin typeface="Franklin Gothic Book"/>
              </a:rPr>
              <a:t>3</a:t>
            </a:r>
            <a:endParaRPr lang="cs-CZ" sz="3200" b="1" i="1" baseline="-25000">
              <a:latin typeface="Franklin Gothic Book"/>
            </a:endParaRPr>
          </a:p>
          <a:p>
            <a:endParaRPr lang="cs-CZ" sz="3200" b="1" i="1">
              <a:latin typeface="Franklin Gothic Book"/>
            </a:endParaRPr>
          </a:p>
          <a:p>
            <a:r>
              <a:rPr lang="cs-CZ" sz="3200" b="1">
                <a:latin typeface="Franklin Gothic Book"/>
              </a:rPr>
              <a:t>3.krok - reakce oxidu sírového s vodou </a:t>
            </a:r>
          </a:p>
          <a:p>
            <a:r>
              <a:rPr lang="cs-CZ" sz="3200" b="1" i="1">
                <a:latin typeface="Franklin Gothic Book"/>
              </a:rPr>
              <a:t>	SO</a:t>
            </a:r>
            <a:r>
              <a:rPr lang="cs-CZ" sz="3200" b="1" i="1" baseline="-25000">
                <a:latin typeface="Franklin Gothic Book"/>
              </a:rPr>
              <a:t>3</a:t>
            </a:r>
            <a:r>
              <a:rPr lang="cs-CZ" sz="3200" b="1" i="1">
                <a:latin typeface="Franklin Gothic Book"/>
              </a:rPr>
              <a:t> + H</a:t>
            </a:r>
            <a:r>
              <a:rPr lang="cs-CZ" sz="3200" b="1" i="1" baseline="-25000">
                <a:latin typeface="Franklin Gothic Book"/>
              </a:rPr>
              <a:t>2</a:t>
            </a:r>
            <a:r>
              <a:rPr lang="cs-CZ" sz="3200" b="1" i="1">
                <a:latin typeface="Franklin Gothic Book"/>
              </a:rPr>
              <a:t>O → H</a:t>
            </a:r>
            <a:r>
              <a:rPr lang="cs-CZ" sz="3200" b="1" i="1" baseline="-25000">
                <a:latin typeface="Franklin Gothic Book"/>
              </a:rPr>
              <a:t>2</a:t>
            </a:r>
            <a:r>
              <a:rPr lang="cs-CZ" sz="3200" b="1" i="1">
                <a:latin typeface="Franklin Gothic Book"/>
              </a:rPr>
              <a:t>SO</a:t>
            </a:r>
            <a:r>
              <a:rPr lang="cs-CZ" sz="3200" b="1" i="1" baseline="-25000">
                <a:latin typeface="Franklin Gothic Book"/>
              </a:rPr>
              <a:t>4</a:t>
            </a:r>
          </a:p>
        </p:txBody>
      </p:sp>
    </p:spTree>
  </p:cSld>
  <p:clrMapOvr>
    <a:masterClrMapping/>
  </p:clrMapOvr>
  <p:transition/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3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79388" y="2492375"/>
            <a:ext cx="8615362" cy="26654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endParaRPr lang="cs-CZ"/>
          </a:p>
        </p:txBody>
      </p:sp>
      <p:sp>
        <p:nvSpPr>
          <p:cNvPr id="23555" name="Zástupný symbol pro obsah 3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r>
              <a:rPr lang="cs-CZ" smtClean="0"/>
              <a:t>vznik tzv. kyselých dešťů</a:t>
            </a:r>
          </a:p>
        </p:txBody>
      </p:sp>
      <p:sp>
        <p:nvSpPr>
          <p:cNvPr id="23556" name="TextovéPole 4"/>
          <p:cNvSpPr txBox="1">
            <a:spLocks noChangeArrowheads="1"/>
          </p:cNvSpPr>
          <p:nvPr/>
        </p:nvSpPr>
        <p:spPr bwMode="auto">
          <a:xfrm>
            <a:off x="8243888" y="5157788"/>
            <a:ext cx="684212" cy="368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>
                <a:latin typeface="Franklin Gothic Book"/>
              </a:rPr>
              <a:t>obr.5</a:t>
            </a: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cs-CZ" dirty="0" smtClean="0"/>
              <a:t>citace</a:t>
            </a:r>
            <a:endParaRPr lang="cs-CZ" dirty="0"/>
          </a:p>
        </p:txBody>
      </p:sp>
      <p:sp>
        <p:nvSpPr>
          <p:cNvPr id="24578" name="Zástupný symbol pro obsah 2"/>
          <p:cNvSpPr>
            <a:spLocks noGrp="1"/>
          </p:cNvSpPr>
          <p:nvPr>
            <p:ph idx="1"/>
          </p:nvPr>
        </p:nvSpPr>
        <p:spPr>
          <a:xfrm>
            <a:off x="0" y="1052513"/>
            <a:ext cx="9324975" cy="5589587"/>
          </a:xfrm>
        </p:spPr>
        <p:txBody>
          <a:bodyPr/>
          <a:lstStyle/>
          <a:p>
            <a:pPr eaLnBrk="1" hangingPunct="1">
              <a:lnSpc>
                <a:spcPct val="80000"/>
              </a:lnSpc>
              <a:buFont typeface="Wingdings 2" pitchFamily="18" charset="2"/>
              <a:buNone/>
            </a:pPr>
            <a:r>
              <a:rPr lang="cs-CZ" sz="2200" smtClean="0">
                <a:latin typeface="Times New Roman" pitchFamily="18" charset="0"/>
                <a:cs typeface="Times New Roman" pitchFamily="18" charset="0"/>
              </a:rPr>
              <a:t>obrázek č. 1 (kyselina chlorovodíková)</a:t>
            </a:r>
          </a:p>
          <a:p>
            <a:pPr eaLnBrk="1" hangingPunct="1">
              <a:lnSpc>
                <a:spcPct val="80000"/>
              </a:lnSpc>
            </a:pPr>
            <a:r>
              <a:rPr lang="cs-CZ" sz="2200" smtClean="0"/>
              <a:t>In wikipedia: the free encyklopeddia </a:t>
            </a:r>
            <a:r>
              <a:rPr lang="en-US" sz="2200" smtClean="0"/>
              <a:t>[</a:t>
            </a:r>
            <a:r>
              <a:rPr lang="cs-CZ" sz="2200" smtClean="0"/>
              <a:t>online</a:t>
            </a:r>
            <a:r>
              <a:rPr lang="en-US" sz="2200" smtClean="0"/>
              <a:t>]</a:t>
            </a:r>
            <a:r>
              <a:rPr lang="cs-CZ" sz="2200" smtClean="0"/>
              <a:t>. St.Petersburg (Florida): Wikipedia Foundation, 4. 12. 2004, last modifakated on 8. 9. 2011 </a:t>
            </a:r>
            <a:r>
              <a:rPr lang="en-US" sz="2200" smtClean="0"/>
              <a:t>[</a:t>
            </a:r>
            <a:r>
              <a:rPr lang="cs-CZ" sz="2200" smtClean="0"/>
              <a:t>cit.</a:t>
            </a:r>
            <a:r>
              <a:rPr lang="cs-CZ" sz="2200" smtClean="0">
                <a:latin typeface="Times New Roman" pitchFamily="18" charset="0"/>
                <a:cs typeface="Times New Roman" pitchFamily="18" charset="0"/>
              </a:rPr>
              <a:t> 3.10.2011</a:t>
            </a:r>
            <a:r>
              <a:rPr lang="en-US" sz="2200" smtClean="0"/>
              <a:t>]</a:t>
            </a:r>
            <a:r>
              <a:rPr lang="cs-CZ" sz="2200" smtClean="0"/>
              <a:t>.Dostupné z WWW: </a:t>
            </a:r>
            <a:r>
              <a:rPr lang="cs-CZ" sz="2200" smtClean="0">
                <a:latin typeface="Times New Roman" pitchFamily="18" charset="0"/>
                <a:cs typeface="Times New Roman" pitchFamily="18" charset="0"/>
              </a:rPr>
              <a:t>http://cs.wikipedia.org/wiki/Kyselina_chlorovod%C3%ADkov%C3%A1</a:t>
            </a:r>
          </a:p>
          <a:p>
            <a:pPr eaLnBrk="1" hangingPunct="1">
              <a:lnSpc>
                <a:spcPct val="80000"/>
              </a:lnSpc>
              <a:buFont typeface="Wingdings 2" pitchFamily="18" charset="2"/>
              <a:buNone/>
            </a:pPr>
            <a:endParaRPr lang="cs-CZ" sz="2200" smtClean="0">
              <a:latin typeface="Times New Roman" pitchFamily="18" charset="0"/>
              <a:cs typeface="Times New Roman" pitchFamily="18" charset="0"/>
            </a:endParaRPr>
          </a:p>
          <a:p>
            <a:pPr eaLnBrk="1" hangingPunct="1">
              <a:lnSpc>
                <a:spcPct val="80000"/>
              </a:lnSpc>
              <a:buFont typeface="Wingdings 2" pitchFamily="18" charset="2"/>
              <a:buNone/>
            </a:pPr>
            <a:r>
              <a:rPr lang="cs-CZ" sz="2200" smtClean="0">
                <a:latin typeface="Times New Roman" pitchFamily="18" charset="0"/>
                <a:cs typeface="Times New Roman" pitchFamily="18" charset="0"/>
              </a:rPr>
              <a:t>obrázek č. 2 a 3 (kyselina sírová)</a:t>
            </a:r>
            <a:r>
              <a:rPr lang="en-US" sz="2200" smtClean="0">
                <a:latin typeface="Times New Roman" pitchFamily="18" charset="0"/>
                <a:cs typeface="Times New Roman" pitchFamily="18" charset="0"/>
              </a:rPr>
              <a:t> </a:t>
            </a:r>
            <a:endParaRPr lang="cs-CZ" sz="2200" smtClean="0">
              <a:latin typeface="Times New Roman" pitchFamily="18" charset="0"/>
              <a:cs typeface="Times New Roman" pitchFamily="18" charset="0"/>
            </a:endParaRPr>
          </a:p>
          <a:p>
            <a:pPr eaLnBrk="1" hangingPunct="1">
              <a:lnSpc>
                <a:spcPct val="80000"/>
              </a:lnSpc>
            </a:pPr>
            <a:r>
              <a:rPr lang="cs-CZ" sz="2200" smtClean="0"/>
              <a:t>In wikipedia: the free encyklopeddia </a:t>
            </a:r>
            <a:r>
              <a:rPr lang="en-US" sz="2200" smtClean="0"/>
              <a:t>[</a:t>
            </a:r>
            <a:r>
              <a:rPr lang="cs-CZ" sz="2200" smtClean="0"/>
              <a:t>online</a:t>
            </a:r>
            <a:r>
              <a:rPr lang="en-US" sz="2200" smtClean="0"/>
              <a:t>]</a:t>
            </a:r>
            <a:r>
              <a:rPr lang="cs-CZ" sz="2200" smtClean="0"/>
              <a:t>. St.Petersburg (Florida): Wikipedia Foundation, 15. 5. 2005, last modifakated on 2. 10. 2011 </a:t>
            </a:r>
            <a:r>
              <a:rPr lang="en-US" sz="2200" smtClean="0"/>
              <a:t>[</a:t>
            </a:r>
            <a:r>
              <a:rPr lang="cs-CZ" sz="2200" smtClean="0"/>
              <a:t>cit.</a:t>
            </a:r>
            <a:r>
              <a:rPr lang="cs-CZ" sz="2200" smtClean="0">
                <a:latin typeface="Times New Roman" pitchFamily="18" charset="0"/>
                <a:cs typeface="Times New Roman" pitchFamily="18" charset="0"/>
              </a:rPr>
              <a:t> 3.10.2011</a:t>
            </a:r>
            <a:r>
              <a:rPr lang="en-US" sz="2200" smtClean="0"/>
              <a:t>]</a:t>
            </a:r>
            <a:r>
              <a:rPr lang="cs-CZ" sz="2200" smtClean="0"/>
              <a:t>.Dostupné z WWW: </a:t>
            </a:r>
            <a:r>
              <a:rPr lang="cs-CZ" sz="2200" smtClean="0">
                <a:latin typeface="Times New Roman" pitchFamily="18" charset="0"/>
                <a:cs typeface="Times New Roman" pitchFamily="18" charset="0"/>
              </a:rPr>
              <a:t>http://cs.wikipedia.org/wiki/Kyselina_s%C3%ADrov%C3%A1</a:t>
            </a:r>
          </a:p>
          <a:p>
            <a:pPr eaLnBrk="1" hangingPunct="1">
              <a:lnSpc>
                <a:spcPct val="80000"/>
              </a:lnSpc>
              <a:buFont typeface="Wingdings 2" pitchFamily="18" charset="2"/>
              <a:buNone/>
            </a:pPr>
            <a:endParaRPr lang="cs-CZ" sz="2200" smtClean="0">
              <a:latin typeface="Times New Roman" pitchFamily="18" charset="0"/>
              <a:cs typeface="Times New Roman" pitchFamily="18" charset="0"/>
            </a:endParaRPr>
          </a:p>
          <a:p>
            <a:pPr eaLnBrk="1" hangingPunct="1">
              <a:lnSpc>
                <a:spcPct val="80000"/>
              </a:lnSpc>
              <a:buFont typeface="Wingdings 2" pitchFamily="18" charset="2"/>
              <a:buNone/>
            </a:pPr>
            <a:r>
              <a:rPr lang="cs-CZ" sz="2200" smtClean="0">
                <a:latin typeface="Times New Roman" pitchFamily="18" charset="0"/>
                <a:cs typeface="Times New Roman" pitchFamily="18" charset="0"/>
              </a:rPr>
              <a:t>obrázek č. 5, výroba kyseliny sírové (snímek č. 10)  </a:t>
            </a:r>
          </a:p>
          <a:p>
            <a:pPr eaLnBrk="1" hangingPunct="1">
              <a:lnSpc>
                <a:spcPct val="80000"/>
              </a:lnSpc>
            </a:pPr>
            <a:r>
              <a:rPr lang="cs-CZ" sz="2200" smtClean="0"/>
              <a:t>Beneš.P, Pumpr V., Banýr J.: </a:t>
            </a:r>
            <a:r>
              <a:rPr lang="cs-CZ" sz="2200" i="1" smtClean="0"/>
              <a:t>Základy chemie 1.díl pro 2. stupeň základní školy, nižší ročníky víceletých gymnázií a střední školy. </a:t>
            </a:r>
            <a:r>
              <a:rPr lang="cs-CZ" sz="2200" smtClean="0"/>
              <a:t>Praha: Fortuna, 2005. 144 s. ISBN 80-7168-720-0 </a:t>
            </a:r>
          </a:p>
          <a:p>
            <a:pPr eaLnBrk="1" hangingPunct="1">
              <a:lnSpc>
                <a:spcPct val="80000"/>
              </a:lnSpc>
            </a:pPr>
            <a:endParaRPr lang="cs-CZ" sz="2200" smtClean="0">
              <a:latin typeface="Times New Roman" pitchFamily="18" charset="0"/>
              <a:cs typeface="Times New Roman" pitchFamily="18" charset="0"/>
            </a:endParaRPr>
          </a:p>
          <a:p>
            <a:pPr eaLnBrk="1" hangingPunct="1">
              <a:buFont typeface="Wingdings 2" pitchFamily="18" charset="2"/>
              <a:buChar char="Ò"/>
            </a:pPr>
            <a:r>
              <a:rPr lang="cs-CZ" sz="2200" smtClean="0">
                <a:latin typeface="Times New Roman" pitchFamily="18" charset="0"/>
                <a:cs typeface="Times New Roman" pitchFamily="18" charset="0"/>
              </a:rPr>
              <a:t>Autorem materiálu a všech jeho částí, není-li uvedeno jinak, je Ing. Kolářová.</a:t>
            </a:r>
          </a:p>
          <a:p>
            <a:pPr eaLnBrk="1" hangingPunct="1">
              <a:lnSpc>
                <a:spcPct val="80000"/>
              </a:lnSpc>
            </a:pPr>
            <a:endParaRPr lang="cs-CZ" sz="2200" smtClean="0"/>
          </a:p>
        </p:txBody>
      </p:sp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Cesta">
  <a:themeElements>
    <a:clrScheme name="Cesta">
      <a:dk1>
        <a:sysClr val="windowText" lastClr="000000"/>
      </a:dk1>
      <a:lt1>
        <a:sysClr val="window" lastClr="FFFFFF"/>
      </a:lt1>
      <a:dk2>
        <a:srgbClr val="4E3B30"/>
      </a:dk2>
      <a:lt2>
        <a:srgbClr val="FBEEC9"/>
      </a:lt2>
      <a:accent1>
        <a:srgbClr val="F0A22E"/>
      </a:accent1>
      <a:accent2>
        <a:srgbClr val="A5644E"/>
      </a:accent2>
      <a:accent3>
        <a:srgbClr val="B58B80"/>
      </a:accent3>
      <a:accent4>
        <a:srgbClr val="C3986D"/>
      </a:accent4>
      <a:accent5>
        <a:srgbClr val="A19574"/>
      </a:accent5>
      <a:accent6>
        <a:srgbClr val="C17529"/>
      </a:accent6>
      <a:hlink>
        <a:srgbClr val="AD1F1F"/>
      </a:hlink>
      <a:folHlink>
        <a:srgbClr val="FFC42F"/>
      </a:folHlink>
    </a:clrScheme>
    <a:fontScheme name="Cesta">
      <a:majorFont>
        <a:latin typeface="Franklin Gothic Medium"/>
        <a:ea typeface=""/>
        <a:cs typeface=""/>
        <a:font script="Jpan" typeface="HG創英角ｺﾞｼｯｸUB"/>
        <a:font script="Hang" typeface="돋움"/>
        <a:font script="Hans" typeface="隶书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Franklin Gothic Book"/>
        <a:ea typeface=""/>
        <a:cs typeface=""/>
        <a:font script="Jpan" typeface="HGｺﾞｼｯｸE"/>
        <a:font script="Hang" typeface="돋움"/>
        <a:font script="Hans" typeface="华文楷体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inorFont>
    </a:fontScheme>
    <a:fmtScheme name="Cesta">
      <a:fillStyleLst>
        <a:solidFill>
          <a:schemeClr val="phClr"/>
        </a:solidFill>
        <a:gradFill rotWithShape="1">
          <a:gsLst>
            <a:gs pos="0">
              <a:schemeClr val="phClr">
                <a:tint val="30000"/>
                <a:satMod val="250000"/>
              </a:schemeClr>
            </a:gs>
            <a:gs pos="72000">
              <a:schemeClr val="phClr">
                <a:tint val="75000"/>
                <a:satMod val="210000"/>
              </a:schemeClr>
            </a:gs>
            <a:gs pos="100000">
              <a:schemeClr val="phClr">
                <a:tint val="85000"/>
                <a:satMod val="21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75000"/>
                <a:shade val="85000"/>
                <a:satMod val="230000"/>
              </a:schemeClr>
            </a:gs>
            <a:gs pos="25000">
              <a:schemeClr val="phClr">
                <a:tint val="90000"/>
                <a:shade val="70000"/>
                <a:satMod val="220000"/>
              </a:schemeClr>
            </a:gs>
            <a:gs pos="50000">
              <a:schemeClr val="phClr">
                <a:tint val="90000"/>
                <a:shade val="58000"/>
                <a:satMod val="225000"/>
              </a:schemeClr>
            </a:gs>
            <a:gs pos="65000">
              <a:schemeClr val="phClr">
                <a:tint val="90000"/>
                <a:shade val="58000"/>
                <a:satMod val="225000"/>
              </a:schemeClr>
            </a:gs>
            <a:gs pos="80000">
              <a:schemeClr val="phClr">
                <a:tint val="90000"/>
                <a:shade val="69000"/>
                <a:satMod val="220000"/>
              </a:schemeClr>
            </a:gs>
            <a:gs pos="100000">
              <a:schemeClr val="phClr">
                <a:tint val="77000"/>
                <a:shade val="80000"/>
                <a:satMod val="230000"/>
              </a:schemeClr>
            </a:gs>
          </a:gsLst>
          <a:lin ang="5400000" scaled="1"/>
        </a:gradFill>
      </a:fillStyleLst>
      <a:lnStyleLst>
        <a:ln w="100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0"/>
            </a:lightRig>
          </a:scene3d>
          <a:sp3d prstMaterial="metal">
            <a:bevelT w="10000" h="10000"/>
          </a:sp3d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bliqueTopLeft" fov="600000">
              <a:rot lat="0" lon="0" rev="0"/>
            </a:camera>
            <a:lightRig rig="balanced" dir="t">
              <a:rot lat="0" lon="0" rev="19200000"/>
            </a:lightRig>
          </a:scene3d>
          <a:sp3d contourW="12700" prstMaterial="matte">
            <a:bevelT w="60000" h="50800"/>
            <a:contourClr>
              <a:schemeClr val="phClr">
                <a:shade val="60000"/>
                <a:satMod val="110000"/>
              </a:schemeClr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05000"/>
              </a:schemeClr>
            </a:duotone>
          </a:blip>
          <a:tile tx="0" ty="0" sx="95000" sy="95000" flip="none" algn="t"/>
        </a:blipFill>
        <a:blipFill>
          <a:blip xmlns:r="http://schemas.openxmlformats.org/officeDocument/2006/relationships" r:embed="rId2">
            <a:duotone>
              <a:schemeClr val="phClr">
                <a:shade val="30000"/>
                <a:satMod val="455000"/>
              </a:schemeClr>
              <a:schemeClr val="phClr">
                <a:tint val="95000"/>
                <a:satMod val="120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ppt/theme/themeOverride1.xml><?xml version="1.0" encoding="utf-8"?>
<a:themeOverride xmlns:a="http://schemas.openxmlformats.org/drawingml/2006/main">
  <a:clrScheme name="Cesta">
    <a:dk1>
      <a:sysClr val="windowText" lastClr="000000"/>
    </a:dk1>
    <a:lt1>
      <a:sysClr val="window" lastClr="FFFFFF"/>
    </a:lt1>
    <a:dk2>
      <a:srgbClr val="4E3B30"/>
    </a:dk2>
    <a:lt2>
      <a:srgbClr val="FBEEC9"/>
    </a:lt2>
    <a:accent1>
      <a:srgbClr val="F0A22E"/>
    </a:accent1>
    <a:accent2>
      <a:srgbClr val="A5644E"/>
    </a:accent2>
    <a:accent3>
      <a:srgbClr val="B58B80"/>
    </a:accent3>
    <a:accent4>
      <a:srgbClr val="C3986D"/>
    </a:accent4>
    <a:accent5>
      <a:srgbClr val="A19574"/>
    </a:accent5>
    <a:accent6>
      <a:srgbClr val="C17529"/>
    </a:accent6>
    <a:hlink>
      <a:srgbClr val="AD1F1F"/>
    </a:hlink>
    <a:folHlink>
      <a:srgbClr val="FFC42F"/>
    </a:folHlink>
  </a:clr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emplate>Trek</Template>
  <TotalTime>23</TotalTime>
  <Words>484</Words>
  <Application>Microsoft Office PowerPoint</Application>
  <PresentationFormat>Předvádění na obrazovce (4:3)</PresentationFormat>
  <Paragraphs>86</Paragraphs>
  <Slides>12</Slides>
  <Notes>0</Notes>
  <HiddenSlides>0</HiddenSlides>
  <MMClips>0</MMClips>
  <ScaleCrop>false</ScaleCrop>
  <HeadingPairs>
    <vt:vector size="6" baseType="variant">
      <vt:variant>
        <vt:lpstr>Použitá písma</vt:lpstr>
      </vt:variant>
      <vt:variant>
        <vt:i4>7</vt:i4>
      </vt:variant>
      <vt:variant>
        <vt:lpstr>Šablona návrhu</vt:lpstr>
      </vt:variant>
      <vt:variant>
        <vt:i4>9</vt:i4>
      </vt:variant>
      <vt:variant>
        <vt:lpstr>Nadpisy snímků</vt:lpstr>
      </vt:variant>
      <vt:variant>
        <vt:i4>12</vt:i4>
      </vt:variant>
    </vt:vector>
  </HeadingPairs>
  <TitlesOfParts>
    <vt:vector size="28" baseType="lpstr">
      <vt:lpstr>Arial</vt:lpstr>
      <vt:lpstr>Franklin Gothic Medium</vt:lpstr>
      <vt:lpstr>Franklin Gothic Book</vt:lpstr>
      <vt:lpstr>Wingdings 2</vt:lpstr>
      <vt:lpstr>Calibri</vt:lpstr>
      <vt:lpstr>OCR-B-10 AT</vt:lpstr>
      <vt:lpstr>Times New Roman</vt:lpstr>
      <vt:lpstr>Cesta</vt:lpstr>
      <vt:lpstr>Cesta</vt:lpstr>
      <vt:lpstr>Cesta</vt:lpstr>
      <vt:lpstr>Cesta</vt:lpstr>
      <vt:lpstr>Cesta</vt:lpstr>
      <vt:lpstr>Cesta</vt:lpstr>
      <vt:lpstr>Cesta</vt:lpstr>
      <vt:lpstr>Cesta</vt:lpstr>
      <vt:lpstr>Cesta</vt:lpstr>
      <vt:lpstr>Snímek 1</vt:lpstr>
      <vt:lpstr>Snímek 2</vt:lpstr>
      <vt:lpstr>Snímek 3</vt:lpstr>
      <vt:lpstr>Snímek 4</vt:lpstr>
      <vt:lpstr>Snímek 5</vt:lpstr>
      <vt:lpstr>Snímek 6</vt:lpstr>
      <vt:lpstr>Snímek 7</vt:lpstr>
      <vt:lpstr>Snímek 8</vt:lpstr>
      <vt:lpstr>Snímek 9</vt:lpstr>
      <vt:lpstr>Snímek 10</vt:lpstr>
      <vt:lpstr>Snímek 11</vt:lpstr>
      <vt:lpstr>Snímek 12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Snímek 1</dc:title>
  <dc:creator>test</dc:creator>
  <cp:lastModifiedBy>Jaroslav Pešek</cp:lastModifiedBy>
  <cp:revision>6</cp:revision>
  <dcterms:created xsi:type="dcterms:W3CDTF">2011-10-01T18:44:16Z</dcterms:created>
  <dcterms:modified xsi:type="dcterms:W3CDTF">2012-06-20T20:02:02Z</dcterms:modified>
</cp:coreProperties>
</file>