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3" r:id="rId3"/>
    <p:sldId id="272" r:id="rId4"/>
    <p:sldId id="271" r:id="rId5"/>
    <p:sldId id="266" r:id="rId6"/>
    <p:sldId id="259" r:id="rId7"/>
    <p:sldId id="273" r:id="rId8"/>
    <p:sldId id="276" r:id="rId9"/>
    <p:sldId id="275" r:id="rId10"/>
    <p:sldId id="274" r:id="rId11"/>
    <p:sldId id="262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6" autoAdjust="0"/>
    <p:restoredTop sz="94660"/>
  </p:normalViewPr>
  <p:slideViewPr>
    <p:cSldViewPr>
      <p:cViewPr varScale="1">
        <p:scale>
          <a:sx n="85" d="100"/>
          <a:sy n="85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44E69-CE7B-4CE0-941A-43959142BD2E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7D581-BA9E-4DC2-B73F-0CB3900066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5AF95-0886-4097-B0BE-BA6F0B351931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8F352-FD12-4F8B-9942-DEC1D1D3E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0F514-9655-4ED8-AF63-05AA17BEE1A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D068-A24C-484F-97CD-BD71B84023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D9AC3-CC4B-497D-A7AE-E00C5076BE8B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D0F3B-6397-450B-A256-0DF4F3E009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BF3D2-377B-41CD-8CB3-6485A881CA7F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4A426-57AB-4D68-9352-0BDF5F1719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B253C-BDE7-4256-8AE2-12BF6000415F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DFC1E-8140-4F70-B0A8-00ED4DC94D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4F24A-A133-4FDF-BB29-FB369E6FFF73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4153D-70A5-457E-8640-4D6E0BA1D4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2CCEF-C31A-4C6A-9099-407E4A24E04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895F1-FBE2-46B0-B857-7476E9FC38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870E4-93FB-4D5B-8E52-AE50E191397A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01BFB-9CAF-4C2B-A075-408F6547E7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F1B22-A900-432C-9CB6-63CCC397119B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01612-CAED-464B-8421-05B27009A6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B0880-21BA-4AB1-87EA-D8FD5A86E2AC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2BB4-8231-4B65-8673-5F79B5012C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63F6F0-208F-4361-B5FB-CAE3784BD9A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A29CCF-0AF8-468A-8BAE-5C58B72CE2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 idx="4294967295"/>
          </p:nvPr>
        </p:nvSpPr>
        <p:spPr>
          <a:xfrm>
            <a:off x="908050" y="-236538"/>
            <a:ext cx="8229600" cy="1930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3314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773238"/>
            <a:ext cx="9144000" cy="5084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Název DUMu:  VY_52_INOVACE_18_3_PROCVIČOVÁNÍ TVORBY VZORCŮ A NÁZVŮ SOLÍ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Číslo skupiny:  3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Autor: Ing. Stanislava Kolářová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>
                <a:cs typeface="Arial" charset="0"/>
              </a:rPr>
              <a:t>Vzdělávací oblast/Předmět/Téma: ČLOVĚK A PŘÍRODA / CHEMIE / NÁZVOSLOVÍ SOLÍ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Druh učebního materiálu: PREZENTACE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>
                <a:cs typeface="Arial" charset="0"/>
              </a:rPr>
              <a:t>Metodický list:	</a:t>
            </a:r>
            <a:r>
              <a:rPr lang="cs-CZ" sz="1200" smtClean="0"/>
              <a:t> NE</a:t>
            </a: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>
                <a:cs typeface="Arial" charset="0"/>
              </a:rPr>
              <a:t>Anotace: Prezentace slouží k procvičení tvorby vzorců a názvů solí formou společné či samostatné práce. Prezentace může sloužit jako podklad pro samostatné procvičení nebo při ústním zkoušení jednotlivých žáků (žák vysvětlí své řešení).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Ověřeno ve třídě: 9. 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Datum ověření: 9.12. 2011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 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Dávám souhlas, aby moje dílo bylo dáno k dispozici veřejnosti k účelům volného užití (§30 odst. 1 zákona 121/2000 Sb.), tj. že k uvedeným účelům může být kýmkoliv zveřejňováno, používáno, upravováno a uchováváno.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smtClean="0">
                <a:cs typeface="Arial" charset="0"/>
              </a:rPr>
              <a:t>Datum:	 9.12. 2011 		Podpis: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1200" smtClean="0">
                <a:cs typeface="Arial" charset="0"/>
              </a:rPr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120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DUSITAN DRASELNÝ </a:t>
            </a: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8686800" cy="866775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hlink"/>
                </a:solidFill>
              </a:rPr>
              <a:t>SESTAV SPRÁVNÝ VZOREC K NÁZVU</a:t>
            </a:r>
          </a:p>
        </p:txBody>
      </p:sp>
      <p:sp>
        <p:nvSpPr>
          <p:cNvPr id="14339" name="TextovéPole 3"/>
          <p:cNvSpPr txBox="1">
            <a:spLocks noChangeArrowheads="1"/>
          </p:cNvSpPr>
          <p:nvPr/>
        </p:nvSpPr>
        <p:spPr bwMode="auto">
          <a:xfrm>
            <a:off x="1835150" y="6165850"/>
            <a:ext cx="673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4340" name="TextovéPole 4"/>
          <p:cNvSpPr txBox="1">
            <a:spLocks noChangeArrowheads="1"/>
          </p:cNvSpPr>
          <p:nvPr/>
        </p:nvSpPr>
        <p:spPr bwMode="auto">
          <a:xfrm>
            <a:off x="2916238" y="6165850"/>
            <a:ext cx="739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4284663" y="6092825"/>
            <a:ext cx="809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4342" name="TextovéPole 6"/>
          <p:cNvSpPr txBox="1">
            <a:spLocks noChangeArrowheads="1"/>
          </p:cNvSpPr>
          <p:nvPr/>
        </p:nvSpPr>
        <p:spPr bwMode="auto">
          <a:xfrm>
            <a:off x="5364163" y="6273800"/>
            <a:ext cx="1550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4343" name="TextovéPole 7"/>
          <p:cNvSpPr txBox="1">
            <a:spLocks noChangeArrowheads="1"/>
          </p:cNvSpPr>
          <p:nvPr/>
        </p:nvSpPr>
        <p:spPr bwMode="auto">
          <a:xfrm>
            <a:off x="6875463" y="6092825"/>
            <a:ext cx="4429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</a:p>
        </p:txBody>
      </p:sp>
      <p:sp>
        <p:nvSpPr>
          <p:cNvPr id="14344" name="TextovéPole 8"/>
          <p:cNvSpPr txBox="1">
            <a:spLocks noChangeArrowheads="1"/>
          </p:cNvSpPr>
          <p:nvPr/>
        </p:nvSpPr>
        <p:spPr bwMode="auto">
          <a:xfrm>
            <a:off x="7451725" y="6273800"/>
            <a:ext cx="454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N</a:t>
            </a:r>
          </a:p>
        </p:txBody>
      </p:sp>
      <p:sp>
        <p:nvSpPr>
          <p:cNvPr id="14345" name="TextovéPole 9"/>
          <p:cNvSpPr txBox="1">
            <a:spLocks noChangeArrowheads="1"/>
          </p:cNvSpPr>
          <p:nvPr/>
        </p:nvSpPr>
        <p:spPr bwMode="auto">
          <a:xfrm>
            <a:off x="8101013" y="5949950"/>
            <a:ext cx="444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O</a:t>
            </a:r>
          </a:p>
        </p:txBody>
      </p:sp>
      <p:sp>
        <p:nvSpPr>
          <p:cNvPr id="14346" name="TextovéPole 10"/>
          <p:cNvSpPr txBox="1">
            <a:spLocks noChangeArrowheads="1"/>
          </p:cNvSpPr>
          <p:nvPr/>
        </p:nvSpPr>
        <p:spPr bwMode="auto">
          <a:xfrm>
            <a:off x="179388" y="6273800"/>
            <a:ext cx="1550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47" name="Obdélník 12"/>
          <p:cNvSpPr>
            <a:spLocks noChangeArrowheads="1"/>
          </p:cNvSpPr>
          <p:nvPr/>
        </p:nvSpPr>
        <p:spPr bwMode="auto">
          <a:xfrm>
            <a:off x="2051050" y="4437063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48" name="Obdélník 13"/>
          <p:cNvSpPr>
            <a:spLocks noChangeArrowheads="1"/>
          </p:cNvSpPr>
          <p:nvPr/>
        </p:nvSpPr>
        <p:spPr bwMode="auto">
          <a:xfrm>
            <a:off x="3924300" y="4581525"/>
            <a:ext cx="18716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49" name="Obdélník 14"/>
          <p:cNvSpPr>
            <a:spLocks noChangeArrowheads="1"/>
          </p:cNvSpPr>
          <p:nvPr/>
        </p:nvSpPr>
        <p:spPr bwMode="auto">
          <a:xfrm>
            <a:off x="6084888" y="4724400"/>
            <a:ext cx="1871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50" name="Obdélník 15"/>
          <p:cNvSpPr>
            <a:spLocks noChangeArrowheads="1"/>
          </p:cNvSpPr>
          <p:nvPr/>
        </p:nvSpPr>
        <p:spPr bwMode="auto">
          <a:xfrm>
            <a:off x="395288" y="49418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4351" name="Obdélník 16"/>
          <p:cNvSpPr>
            <a:spLocks noChangeArrowheads="1"/>
          </p:cNvSpPr>
          <p:nvPr/>
        </p:nvSpPr>
        <p:spPr bwMode="auto">
          <a:xfrm>
            <a:off x="2195513" y="51577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52" name="Obdélník 17"/>
          <p:cNvSpPr>
            <a:spLocks noChangeArrowheads="1"/>
          </p:cNvSpPr>
          <p:nvPr/>
        </p:nvSpPr>
        <p:spPr bwMode="auto">
          <a:xfrm>
            <a:off x="4427538" y="5445125"/>
            <a:ext cx="187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53" name="Obdélník 18"/>
          <p:cNvSpPr>
            <a:spLocks noChangeArrowheads="1"/>
          </p:cNvSpPr>
          <p:nvPr/>
        </p:nvSpPr>
        <p:spPr bwMode="auto">
          <a:xfrm>
            <a:off x="6084888" y="53736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4354" name="Obdélník 19"/>
          <p:cNvSpPr>
            <a:spLocks noChangeArrowheads="1"/>
          </p:cNvSpPr>
          <p:nvPr/>
        </p:nvSpPr>
        <p:spPr bwMode="auto">
          <a:xfrm>
            <a:off x="8101013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4355" name="Obdélník 20"/>
          <p:cNvSpPr>
            <a:spLocks noChangeArrowheads="1"/>
          </p:cNvSpPr>
          <p:nvPr/>
        </p:nvSpPr>
        <p:spPr bwMode="auto">
          <a:xfrm>
            <a:off x="8253413" y="49498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4356" name="Obdélník 21"/>
          <p:cNvSpPr>
            <a:spLocks noChangeArrowheads="1"/>
          </p:cNvSpPr>
          <p:nvPr/>
        </p:nvSpPr>
        <p:spPr bwMode="auto">
          <a:xfrm>
            <a:off x="8405813" y="51022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14357" name="Obdélník 22"/>
          <p:cNvSpPr>
            <a:spLocks noChangeArrowheads="1"/>
          </p:cNvSpPr>
          <p:nvPr/>
        </p:nvSpPr>
        <p:spPr bwMode="auto">
          <a:xfrm>
            <a:off x="8558213" y="52546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4358" name="Obdélník 23"/>
          <p:cNvSpPr>
            <a:spLocks noChangeArrowheads="1"/>
          </p:cNvSpPr>
          <p:nvPr/>
        </p:nvSpPr>
        <p:spPr bwMode="auto">
          <a:xfrm>
            <a:off x="8710613" y="54070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5</a:t>
            </a:r>
            <a:endParaRPr lang="cs-CZ" sz="3200">
              <a:latin typeface="Franklin Gothic Book"/>
            </a:endParaRPr>
          </a:p>
        </p:txBody>
      </p:sp>
      <p:sp>
        <p:nvSpPr>
          <p:cNvPr id="14359" name="Obdélník 24"/>
          <p:cNvSpPr>
            <a:spLocks noChangeArrowheads="1"/>
          </p:cNvSpPr>
          <p:nvPr/>
        </p:nvSpPr>
        <p:spPr bwMode="auto">
          <a:xfrm>
            <a:off x="8799513" y="5949950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4360" name="Obdélník 25"/>
          <p:cNvSpPr>
            <a:spLocks noChangeArrowheads="1"/>
          </p:cNvSpPr>
          <p:nvPr/>
        </p:nvSpPr>
        <p:spPr bwMode="auto">
          <a:xfrm>
            <a:off x="8604250" y="5661025"/>
            <a:ext cx="3317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4361" name="Obdélník 26"/>
          <p:cNvSpPr>
            <a:spLocks noChangeArrowheads="1"/>
          </p:cNvSpPr>
          <p:nvPr/>
        </p:nvSpPr>
        <p:spPr bwMode="auto">
          <a:xfrm>
            <a:off x="8532813" y="6273800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DUSIČITAN DRASELNÝ</a:t>
            </a:r>
            <a:endParaRPr lang="cs-CZ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866775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3" name="TextovéPole 3"/>
          <p:cNvSpPr txBox="1">
            <a:spLocks noChangeArrowheads="1"/>
          </p:cNvSpPr>
          <p:nvPr/>
        </p:nvSpPr>
        <p:spPr bwMode="auto">
          <a:xfrm>
            <a:off x="1835150" y="6165850"/>
            <a:ext cx="673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5364" name="TextovéPole 4"/>
          <p:cNvSpPr txBox="1">
            <a:spLocks noChangeArrowheads="1"/>
          </p:cNvSpPr>
          <p:nvPr/>
        </p:nvSpPr>
        <p:spPr bwMode="auto">
          <a:xfrm>
            <a:off x="2916238" y="6165850"/>
            <a:ext cx="739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5365" name="TextovéPole 5"/>
          <p:cNvSpPr txBox="1">
            <a:spLocks noChangeArrowheads="1"/>
          </p:cNvSpPr>
          <p:nvPr/>
        </p:nvSpPr>
        <p:spPr bwMode="auto">
          <a:xfrm>
            <a:off x="4284663" y="6092825"/>
            <a:ext cx="809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5366" name="TextovéPole 6"/>
          <p:cNvSpPr txBox="1">
            <a:spLocks noChangeArrowheads="1"/>
          </p:cNvSpPr>
          <p:nvPr/>
        </p:nvSpPr>
        <p:spPr bwMode="auto">
          <a:xfrm>
            <a:off x="5364163" y="6273800"/>
            <a:ext cx="1550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5367" name="TextovéPole 7"/>
          <p:cNvSpPr txBox="1">
            <a:spLocks noChangeArrowheads="1"/>
          </p:cNvSpPr>
          <p:nvPr/>
        </p:nvSpPr>
        <p:spPr bwMode="auto">
          <a:xfrm>
            <a:off x="6875463" y="6092825"/>
            <a:ext cx="4429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</a:p>
        </p:txBody>
      </p:sp>
      <p:sp>
        <p:nvSpPr>
          <p:cNvPr id="15368" name="TextovéPole 8"/>
          <p:cNvSpPr txBox="1">
            <a:spLocks noChangeArrowheads="1"/>
          </p:cNvSpPr>
          <p:nvPr/>
        </p:nvSpPr>
        <p:spPr bwMode="auto">
          <a:xfrm>
            <a:off x="7451725" y="6273800"/>
            <a:ext cx="454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N</a:t>
            </a:r>
          </a:p>
        </p:txBody>
      </p:sp>
      <p:sp>
        <p:nvSpPr>
          <p:cNvPr id="15369" name="TextovéPole 9"/>
          <p:cNvSpPr txBox="1">
            <a:spLocks noChangeArrowheads="1"/>
          </p:cNvSpPr>
          <p:nvPr/>
        </p:nvSpPr>
        <p:spPr bwMode="auto">
          <a:xfrm>
            <a:off x="8101013" y="5949950"/>
            <a:ext cx="444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O</a:t>
            </a:r>
          </a:p>
        </p:txBody>
      </p:sp>
      <p:sp>
        <p:nvSpPr>
          <p:cNvPr id="15370" name="TextovéPole 10"/>
          <p:cNvSpPr txBox="1">
            <a:spLocks noChangeArrowheads="1"/>
          </p:cNvSpPr>
          <p:nvPr/>
        </p:nvSpPr>
        <p:spPr bwMode="auto">
          <a:xfrm>
            <a:off x="179388" y="6273800"/>
            <a:ext cx="1550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1" name="Obdélník 12"/>
          <p:cNvSpPr>
            <a:spLocks noChangeArrowheads="1"/>
          </p:cNvSpPr>
          <p:nvPr/>
        </p:nvSpPr>
        <p:spPr bwMode="auto">
          <a:xfrm>
            <a:off x="3708400" y="3244850"/>
            <a:ext cx="18716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2" name="Obdélník 13"/>
          <p:cNvSpPr>
            <a:spLocks noChangeArrowheads="1"/>
          </p:cNvSpPr>
          <p:nvPr/>
        </p:nvSpPr>
        <p:spPr bwMode="auto">
          <a:xfrm>
            <a:off x="3924300" y="4581525"/>
            <a:ext cx="18716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3" name="Obdélník 14"/>
          <p:cNvSpPr>
            <a:spLocks noChangeArrowheads="1"/>
          </p:cNvSpPr>
          <p:nvPr/>
        </p:nvSpPr>
        <p:spPr bwMode="auto">
          <a:xfrm>
            <a:off x="6084888" y="4724400"/>
            <a:ext cx="1871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4" name="Obdélník 15"/>
          <p:cNvSpPr>
            <a:spLocks noChangeArrowheads="1"/>
          </p:cNvSpPr>
          <p:nvPr/>
        </p:nvSpPr>
        <p:spPr bwMode="auto">
          <a:xfrm>
            <a:off x="395288" y="49418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5375" name="Obdélník 16"/>
          <p:cNvSpPr>
            <a:spLocks noChangeArrowheads="1"/>
          </p:cNvSpPr>
          <p:nvPr/>
        </p:nvSpPr>
        <p:spPr bwMode="auto">
          <a:xfrm>
            <a:off x="2195513" y="51577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6" name="Obdélník 17"/>
          <p:cNvSpPr>
            <a:spLocks noChangeArrowheads="1"/>
          </p:cNvSpPr>
          <p:nvPr/>
        </p:nvSpPr>
        <p:spPr bwMode="auto">
          <a:xfrm>
            <a:off x="4427538" y="5445125"/>
            <a:ext cx="187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7" name="Obdélník 18"/>
          <p:cNvSpPr>
            <a:spLocks noChangeArrowheads="1"/>
          </p:cNvSpPr>
          <p:nvPr/>
        </p:nvSpPr>
        <p:spPr bwMode="auto">
          <a:xfrm>
            <a:off x="6084888" y="53736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5378" name="Obdélník 19"/>
          <p:cNvSpPr>
            <a:spLocks noChangeArrowheads="1"/>
          </p:cNvSpPr>
          <p:nvPr/>
        </p:nvSpPr>
        <p:spPr bwMode="auto">
          <a:xfrm>
            <a:off x="8101013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5379" name="Obdélník 20"/>
          <p:cNvSpPr>
            <a:spLocks noChangeArrowheads="1"/>
          </p:cNvSpPr>
          <p:nvPr/>
        </p:nvSpPr>
        <p:spPr bwMode="auto">
          <a:xfrm>
            <a:off x="8253413" y="49498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5380" name="Obdélník 21"/>
          <p:cNvSpPr>
            <a:spLocks noChangeArrowheads="1"/>
          </p:cNvSpPr>
          <p:nvPr/>
        </p:nvSpPr>
        <p:spPr bwMode="auto">
          <a:xfrm>
            <a:off x="8405813" y="51022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15381" name="Obdélník 22"/>
          <p:cNvSpPr>
            <a:spLocks noChangeArrowheads="1"/>
          </p:cNvSpPr>
          <p:nvPr/>
        </p:nvSpPr>
        <p:spPr bwMode="auto">
          <a:xfrm>
            <a:off x="8558213" y="52546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5382" name="Obdélník 23"/>
          <p:cNvSpPr>
            <a:spLocks noChangeArrowheads="1"/>
          </p:cNvSpPr>
          <p:nvPr/>
        </p:nvSpPr>
        <p:spPr bwMode="auto">
          <a:xfrm>
            <a:off x="8710613" y="54070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5</a:t>
            </a:r>
            <a:endParaRPr lang="cs-CZ" sz="3200">
              <a:latin typeface="Franklin Gothic Book"/>
            </a:endParaRPr>
          </a:p>
        </p:txBody>
      </p:sp>
      <p:sp>
        <p:nvSpPr>
          <p:cNvPr id="15383" name="Obdélník 24"/>
          <p:cNvSpPr>
            <a:spLocks noChangeArrowheads="1"/>
          </p:cNvSpPr>
          <p:nvPr/>
        </p:nvSpPr>
        <p:spPr bwMode="auto">
          <a:xfrm>
            <a:off x="8863013" y="5559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5384" name="Obdélník 25"/>
          <p:cNvSpPr>
            <a:spLocks noChangeArrowheads="1"/>
          </p:cNvSpPr>
          <p:nvPr/>
        </p:nvSpPr>
        <p:spPr bwMode="auto">
          <a:xfrm>
            <a:off x="9015413" y="57118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5385" name="Obdélník 26"/>
          <p:cNvSpPr>
            <a:spLocks noChangeArrowheads="1"/>
          </p:cNvSpPr>
          <p:nvPr/>
        </p:nvSpPr>
        <p:spPr bwMode="auto">
          <a:xfrm>
            <a:off x="9167813" y="58642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5386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DUSIČNAN DRASELNÝ</a:t>
            </a:r>
            <a:endParaRPr lang="cs-CZ" dirty="0"/>
          </a:p>
        </p:txBody>
      </p:sp>
      <p:sp>
        <p:nvSpPr>
          <p:cNvPr id="16386" name="TextovéPole 3"/>
          <p:cNvSpPr txBox="1">
            <a:spLocks noChangeArrowheads="1"/>
          </p:cNvSpPr>
          <p:nvPr/>
        </p:nvSpPr>
        <p:spPr bwMode="auto">
          <a:xfrm>
            <a:off x="1835150" y="6165850"/>
            <a:ext cx="673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6387" name="TextovéPole 4"/>
          <p:cNvSpPr txBox="1">
            <a:spLocks noChangeArrowheads="1"/>
          </p:cNvSpPr>
          <p:nvPr/>
        </p:nvSpPr>
        <p:spPr bwMode="auto">
          <a:xfrm>
            <a:off x="2916238" y="6165850"/>
            <a:ext cx="739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6388" name="TextovéPole 5"/>
          <p:cNvSpPr txBox="1">
            <a:spLocks noChangeArrowheads="1"/>
          </p:cNvSpPr>
          <p:nvPr/>
        </p:nvSpPr>
        <p:spPr bwMode="auto">
          <a:xfrm>
            <a:off x="4284663" y="6092825"/>
            <a:ext cx="809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5364163" y="6273800"/>
            <a:ext cx="1550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6390" name="TextovéPole 7"/>
          <p:cNvSpPr txBox="1">
            <a:spLocks noChangeArrowheads="1"/>
          </p:cNvSpPr>
          <p:nvPr/>
        </p:nvSpPr>
        <p:spPr bwMode="auto">
          <a:xfrm>
            <a:off x="6875463" y="6092825"/>
            <a:ext cx="4429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K</a:t>
            </a:r>
          </a:p>
        </p:txBody>
      </p:sp>
      <p:sp>
        <p:nvSpPr>
          <p:cNvPr id="16391" name="TextovéPole 8"/>
          <p:cNvSpPr txBox="1">
            <a:spLocks noChangeArrowheads="1"/>
          </p:cNvSpPr>
          <p:nvPr/>
        </p:nvSpPr>
        <p:spPr bwMode="auto">
          <a:xfrm>
            <a:off x="7451725" y="6273800"/>
            <a:ext cx="454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N</a:t>
            </a:r>
          </a:p>
        </p:txBody>
      </p:sp>
      <p:sp>
        <p:nvSpPr>
          <p:cNvPr id="16392" name="TextovéPole 9"/>
          <p:cNvSpPr txBox="1">
            <a:spLocks noChangeArrowheads="1"/>
          </p:cNvSpPr>
          <p:nvPr/>
        </p:nvSpPr>
        <p:spPr bwMode="auto">
          <a:xfrm>
            <a:off x="8101013" y="5949950"/>
            <a:ext cx="444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O</a:t>
            </a:r>
          </a:p>
        </p:txBody>
      </p:sp>
      <p:sp>
        <p:nvSpPr>
          <p:cNvPr id="16393" name="TextovéPole 10"/>
          <p:cNvSpPr txBox="1">
            <a:spLocks noChangeArrowheads="1"/>
          </p:cNvSpPr>
          <p:nvPr/>
        </p:nvSpPr>
        <p:spPr bwMode="auto">
          <a:xfrm>
            <a:off x="179388" y="6273800"/>
            <a:ext cx="15509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394" name="Obdélník 12"/>
          <p:cNvSpPr>
            <a:spLocks noChangeArrowheads="1"/>
          </p:cNvSpPr>
          <p:nvPr/>
        </p:nvSpPr>
        <p:spPr bwMode="auto">
          <a:xfrm>
            <a:off x="179388" y="55895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395" name="Obdélník 13"/>
          <p:cNvSpPr>
            <a:spLocks noChangeArrowheads="1"/>
          </p:cNvSpPr>
          <p:nvPr/>
        </p:nvSpPr>
        <p:spPr bwMode="auto">
          <a:xfrm>
            <a:off x="3924300" y="4581525"/>
            <a:ext cx="18716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396" name="Obdélník 14"/>
          <p:cNvSpPr>
            <a:spLocks noChangeArrowheads="1"/>
          </p:cNvSpPr>
          <p:nvPr/>
        </p:nvSpPr>
        <p:spPr bwMode="auto">
          <a:xfrm>
            <a:off x="6084888" y="4724400"/>
            <a:ext cx="1871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397" name="Obdélník 15"/>
          <p:cNvSpPr>
            <a:spLocks noChangeArrowheads="1"/>
          </p:cNvSpPr>
          <p:nvPr/>
        </p:nvSpPr>
        <p:spPr bwMode="auto">
          <a:xfrm>
            <a:off x="395288" y="49418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6398" name="Obdélník 16"/>
          <p:cNvSpPr>
            <a:spLocks noChangeArrowheads="1"/>
          </p:cNvSpPr>
          <p:nvPr/>
        </p:nvSpPr>
        <p:spPr bwMode="auto">
          <a:xfrm>
            <a:off x="2195513" y="51577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399" name="Obdélník 17"/>
          <p:cNvSpPr>
            <a:spLocks noChangeArrowheads="1"/>
          </p:cNvSpPr>
          <p:nvPr/>
        </p:nvSpPr>
        <p:spPr bwMode="auto">
          <a:xfrm>
            <a:off x="4427538" y="5445125"/>
            <a:ext cx="187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400" name="Obdélník 18"/>
          <p:cNvSpPr>
            <a:spLocks noChangeArrowheads="1"/>
          </p:cNvSpPr>
          <p:nvPr/>
        </p:nvSpPr>
        <p:spPr bwMode="auto">
          <a:xfrm>
            <a:off x="6084888" y="5373688"/>
            <a:ext cx="1871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(N</a:t>
            </a:r>
            <a:r>
              <a:rPr lang="cs-CZ" sz="3200" baseline="30000">
                <a:latin typeface="Franklin Gothic Book"/>
              </a:rPr>
              <a:t>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6401" name="Obdélník 19"/>
          <p:cNvSpPr>
            <a:spLocks noChangeArrowheads="1"/>
          </p:cNvSpPr>
          <p:nvPr/>
        </p:nvSpPr>
        <p:spPr bwMode="auto">
          <a:xfrm>
            <a:off x="7740650" y="5373688"/>
            <a:ext cx="3444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6402" name="Obdélník 20"/>
          <p:cNvSpPr>
            <a:spLocks noChangeArrowheads="1"/>
          </p:cNvSpPr>
          <p:nvPr/>
        </p:nvSpPr>
        <p:spPr bwMode="auto">
          <a:xfrm>
            <a:off x="2195513" y="4437063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6403" name="Obdélník 21"/>
          <p:cNvSpPr>
            <a:spLocks noChangeArrowheads="1"/>
          </p:cNvSpPr>
          <p:nvPr/>
        </p:nvSpPr>
        <p:spPr bwMode="auto">
          <a:xfrm>
            <a:off x="5580063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16404" name="Obdélník 22"/>
          <p:cNvSpPr>
            <a:spLocks noChangeArrowheads="1"/>
          </p:cNvSpPr>
          <p:nvPr/>
        </p:nvSpPr>
        <p:spPr bwMode="auto">
          <a:xfrm>
            <a:off x="8316913" y="4292600"/>
            <a:ext cx="3444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6405" name="Obdélník 23"/>
          <p:cNvSpPr>
            <a:spLocks noChangeArrowheads="1"/>
          </p:cNvSpPr>
          <p:nvPr/>
        </p:nvSpPr>
        <p:spPr bwMode="auto">
          <a:xfrm>
            <a:off x="8243888" y="5084763"/>
            <a:ext cx="3460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5</a:t>
            </a:r>
            <a:endParaRPr lang="cs-CZ" sz="3200">
              <a:latin typeface="Franklin Gothic Book"/>
            </a:endParaRPr>
          </a:p>
        </p:txBody>
      </p:sp>
      <p:sp>
        <p:nvSpPr>
          <p:cNvPr id="16406" name="Obdélník 24"/>
          <p:cNvSpPr>
            <a:spLocks noChangeArrowheads="1"/>
          </p:cNvSpPr>
          <p:nvPr/>
        </p:nvSpPr>
        <p:spPr bwMode="auto">
          <a:xfrm>
            <a:off x="8532813" y="6273800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6407" name="Obdélník 25"/>
          <p:cNvSpPr>
            <a:spLocks noChangeArrowheads="1"/>
          </p:cNvSpPr>
          <p:nvPr/>
        </p:nvSpPr>
        <p:spPr bwMode="auto">
          <a:xfrm>
            <a:off x="7812088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6408" name="Obdélník 26"/>
          <p:cNvSpPr>
            <a:spLocks noChangeArrowheads="1"/>
          </p:cNvSpPr>
          <p:nvPr/>
        </p:nvSpPr>
        <p:spPr bwMode="auto">
          <a:xfrm>
            <a:off x="8799513" y="4868863"/>
            <a:ext cx="34448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6409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DUSITAN DRASELNÝ		K</a:t>
            </a:r>
            <a:r>
              <a:rPr lang="cs-CZ" baseline="30000" smtClean="0"/>
              <a:t>I</a:t>
            </a:r>
            <a:r>
              <a:rPr lang="cs-CZ" smtClean="0"/>
              <a:t>N</a:t>
            </a:r>
            <a:r>
              <a:rPr lang="cs-CZ" baseline="30000" smtClean="0"/>
              <a:t>III</a:t>
            </a:r>
            <a:r>
              <a:rPr lang="cs-CZ" smtClean="0"/>
              <a:t>O</a:t>
            </a:r>
            <a:r>
              <a:rPr lang="cs-CZ" baseline="30000" smtClean="0"/>
              <a:t>-II</a:t>
            </a:r>
            <a:r>
              <a:rPr lang="cs-CZ" baseline="-25000" smtClean="0"/>
              <a:t>2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DUSIČNAN DRASELNÝ	 K</a:t>
            </a:r>
            <a:r>
              <a:rPr lang="cs-CZ" baseline="30000" smtClean="0"/>
              <a:t>I</a:t>
            </a:r>
            <a:r>
              <a:rPr lang="cs-CZ" smtClean="0"/>
              <a:t>N</a:t>
            </a:r>
            <a:r>
              <a:rPr lang="cs-CZ" baseline="30000" smtClean="0"/>
              <a:t>V</a:t>
            </a:r>
            <a:r>
              <a:rPr lang="cs-CZ" smtClean="0"/>
              <a:t>O</a:t>
            </a:r>
            <a:r>
              <a:rPr lang="cs-CZ" baseline="30000" smtClean="0"/>
              <a:t>-II</a:t>
            </a:r>
            <a:r>
              <a:rPr lang="cs-CZ" baseline="-25000" smtClean="0"/>
              <a:t>3</a:t>
            </a:r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DUSIČITAN DRASELNÝ	K</a:t>
            </a:r>
            <a:r>
              <a:rPr lang="cs-CZ" baseline="-25000" smtClean="0"/>
              <a:t>2</a:t>
            </a:r>
            <a:r>
              <a:rPr lang="cs-CZ" baseline="30000" smtClean="0"/>
              <a:t>I</a:t>
            </a:r>
            <a:r>
              <a:rPr lang="cs-CZ" smtClean="0"/>
              <a:t>N</a:t>
            </a:r>
            <a:r>
              <a:rPr lang="cs-CZ" baseline="30000" smtClean="0"/>
              <a:t>IV</a:t>
            </a:r>
            <a:r>
              <a:rPr lang="cs-CZ" smtClean="0"/>
              <a:t>O</a:t>
            </a:r>
            <a:r>
              <a:rPr lang="cs-CZ" baseline="30000" smtClean="0"/>
              <a:t>-II</a:t>
            </a:r>
            <a:r>
              <a:rPr lang="cs-CZ" baseline="-25000" smtClean="0"/>
              <a:t>3</a:t>
            </a: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17411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ŘEŠENÍ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4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946275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8434" name="Obdélník 15"/>
          <p:cNvSpPr>
            <a:spLocks noChangeArrowheads="1"/>
          </p:cNvSpPr>
          <p:nvPr/>
        </p:nvSpPr>
        <p:spPr bwMode="auto">
          <a:xfrm>
            <a:off x="2987675" y="6278563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4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8435" name="Obdélník 15"/>
          <p:cNvSpPr>
            <a:spLocks noChangeArrowheads="1"/>
          </p:cNvSpPr>
          <p:nvPr/>
        </p:nvSpPr>
        <p:spPr bwMode="auto">
          <a:xfrm>
            <a:off x="3995738" y="53006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8436" name="Obdélník 15"/>
          <p:cNvSpPr>
            <a:spLocks noChangeArrowheads="1"/>
          </p:cNvSpPr>
          <p:nvPr/>
        </p:nvSpPr>
        <p:spPr bwMode="auto">
          <a:xfrm>
            <a:off x="2124075" y="5805488"/>
            <a:ext cx="2449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8437" name="Obdélník 15"/>
          <p:cNvSpPr>
            <a:spLocks noChangeArrowheads="1"/>
          </p:cNvSpPr>
          <p:nvPr/>
        </p:nvSpPr>
        <p:spPr bwMode="auto">
          <a:xfrm>
            <a:off x="4932363" y="62785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8438" name="Obdélník 15"/>
          <p:cNvSpPr>
            <a:spLocks noChangeArrowheads="1"/>
          </p:cNvSpPr>
          <p:nvPr/>
        </p:nvSpPr>
        <p:spPr bwMode="auto">
          <a:xfrm>
            <a:off x="6732588" y="5949950"/>
            <a:ext cx="1871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8439" name="Obdélník 15"/>
          <p:cNvSpPr>
            <a:spLocks noChangeArrowheads="1"/>
          </p:cNvSpPr>
          <p:nvPr/>
        </p:nvSpPr>
        <p:spPr bwMode="auto">
          <a:xfrm>
            <a:off x="5940425" y="53736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8440" name="Obdélník 15"/>
          <p:cNvSpPr>
            <a:spLocks noChangeArrowheads="1"/>
          </p:cNvSpPr>
          <p:nvPr/>
        </p:nvSpPr>
        <p:spPr bwMode="auto">
          <a:xfrm>
            <a:off x="4572000" y="58054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8441" name="Obdélník 25"/>
          <p:cNvSpPr>
            <a:spLocks noChangeArrowheads="1"/>
          </p:cNvSpPr>
          <p:nvPr/>
        </p:nvSpPr>
        <p:spPr bwMode="auto">
          <a:xfrm>
            <a:off x="7812088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8442" name="Obdélník 25"/>
          <p:cNvSpPr>
            <a:spLocks noChangeArrowheads="1"/>
          </p:cNvSpPr>
          <p:nvPr/>
        </p:nvSpPr>
        <p:spPr bwMode="auto">
          <a:xfrm>
            <a:off x="8027988" y="50133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8443" name="Obdélník 25"/>
          <p:cNvSpPr>
            <a:spLocks noChangeArrowheads="1"/>
          </p:cNvSpPr>
          <p:nvPr/>
        </p:nvSpPr>
        <p:spPr bwMode="auto">
          <a:xfrm>
            <a:off x="8243888" y="52292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8444" name="Obdélník 25"/>
          <p:cNvSpPr>
            <a:spLocks noChangeArrowheads="1"/>
          </p:cNvSpPr>
          <p:nvPr/>
        </p:nvSpPr>
        <p:spPr bwMode="auto">
          <a:xfrm>
            <a:off x="8459788" y="54451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8445" name="Obdélník 25"/>
          <p:cNvSpPr>
            <a:spLocks noChangeArrowheads="1"/>
          </p:cNvSpPr>
          <p:nvPr/>
        </p:nvSpPr>
        <p:spPr bwMode="auto">
          <a:xfrm>
            <a:off x="8532813" y="50133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8446" name="Obdélník 25"/>
          <p:cNvSpPr>
            <a:spLocks noChangeArrowheads="1"/>
          </p:cNvSpPr>
          <p:nvPr/>
        </p:nvSpPr>
        <p:spPr bwMode="auto">
          <a:xfrm>
            <a:off x="8812213" y="56610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18447" name="TextovéPole 5"/>
          <p:cNvSpPr txBox="1">
            <a:spLocks noChangeArrowheads="1"/>
          </p:cNvSpPr>
          <p:nvPr/>
        </p:nvSpPr>
        <p:spPr bwMode="auto">
          <a:xfrm>
            <a:off x="2268538" y="5084763"/>
            <a:ext cx="9858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8448" name="TextovéPole 5"/>
          <p:cNvSpPr txBox="1">
            <a:spLocks noChangeArrowheads="1"/>
          </p:cNvSpPr>
          <p:nvPr/>
        </p:nvSpPr>
        <p:spPr bwMode="auto">
          <a:xfrm>
            <a:off x="1116013" y="5229225"/>
            <a:ext cx="1082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8449" name="TextovéPole 5"/>
          <p:cNvSpPr txBox="1">
            <a:spLocks noChangeArrowheads="1"/>
          </p:cNvSpPr>
          <p:nvPr/>
        </p:nvSpPr>
        <p:spPr bwMode="auto">
          <a:xfrm>
            <a:off x="250825" y="4941888"/>
            <a:ext cx="106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8450" name="TextovéPole 5"/>
          <p:cNvSpPr txBox="1">
            <a:spLocks noChangeArrowheads="1"/>
          </p:cNvSpPr>
          <p:nvPr/>
        </p:nvSpPr>
        <p:spPr bwMode="auto">
          <a:xfrm>
            <a:off x="250825" y="5734050"/>
            <a:ext cx="1008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8451" name="TextovéPole 5"/>
          <p:cNvSpPr txBox="1">
            <a:spLocks noChangeArrowheads="1"/>
          </p:cNvSpPr>
          <p:nvPr/>
        </p:nvSpPr>
        <p:spPr bwMode="auto">
          <a:xfrm>
            <a:off x="827088" y="6092825"/>
            <a:ext cx="933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8452" name="TextovéPole 5"/>
          <p:cNvSpPr txBox="1">
            <a:spLocks noChangeArrowheads="1"/>
          </p:cNvSpPr>
          <p:nvPr/>
        </p:nvSpPr>
        <p:spPr bwMode="auto">
          <a:xfrm>
            <a:off x="1403350" y="5661025"/>
            <a:ext cx="911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8453" name="Rectangle 26"/>
          <p:cNvSpPr>
            <a:spLocks noChangeArrowheads="1"/>
          </p:cNvSpPr>
          <p:nvPr/>
        </p:nvSpPr>
        <p:spPr bwMode="auto">
          <a:xfrm>
            <a:off x="468313" y="549275"/>
            <a:ext cx="59039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chemeClr val="tx2"/>
                </a:solidFill>
              </a:rPr>
              <a:t>CHLORNAN SODNÝ</a:t>
            </a:r>
          </a:p>
        </p:txBody>
      </p:sp>
      <p:sp>
        <p:nvSpPr>
          <p:cNvPr id="18454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4"/>
          <p:cNvSpPr>
            <a:spLocks noGrp="1"/>
          </p:cNvSpPr>
          <p:nvPr>
            <p:ph idx="4294967295"/>
          </p:nvPr>
        </p:nvSpPr>
        <p:spPr>
          <a:xfrm>
            <a:off x="304800" y="1554163"/>
            <a:ext cx="8686800" cy="1946275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9458" name="Obdélník 15"/>
          <p:cNvSpPr>
            <a:spLocks noChangeArrowheads="1"/>
          </p:cNvSpPr>
          <p:nvPr/>
        </p:nvSpPr>
        <p:spPr bwMode="auto">
          <a:xfrm>
            <a:off x="2987675" y="6278563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4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9459" name="Obdélník 15"/>
          <p:cNvSpPr>
            <a:spLocks noChangeArrowheads="1"/>
          </p:cNvSpPr>
          <p:nvPr/>
        </p:nvSpPr>
        <p:spPr bwMode="auto">
          <a:xfrm>
            <a:off x="3995738" y="53006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9460" name="Obdélník 15"/>
          <p:cNvSpPr>
            <a:spLocks noChangeArrowheads="1"/>
          </p:cNvSpPr>
          <p:nvPr/>
        </p:nvSpPr>
        <p:spPr bwMode="auto">
          <a:xfrm>
            <a:off x="2124075" y="5805488"/>
            <a:ext cx="2449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9461" name="Obdélník 15"/>
          <p:cNvSpPr>
            <a:spLocks noChangeArrowheads="1"/>
          </p:cNvSpPr>
          <p:nvPr/>
        </p:nvSpPr>
        <p:spPr bwMode="auto">
          <a:xfrm>
            <a:off x="4932363" y="62785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9462" name="Obdélník 15"/>
          <p:cNvSpPr>
            <a:spLocks noChangeArrowheads="1"/>
          </p:cNvSpPr>
          <p:nvPr/>
        </p:nvSpPr>
        <p:spPr bwMode="auto">
          <a:xfrm>
            <a:off x="6732588" y="5949950"/>
            <a:ext cx="1871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9463" name="Obdélník 15"/>
          <p:cNvSpPr>
            <a:spLocks noChangeArrowheads="1"/>
          </p:cNvSpPr>
          <p:nvPr/>
        </p:nvSpPr>
        <p:spPr bwMode="auto">
          <a:xfrm>
            <a:off x="5940425" y="53736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19464" name="Obdélník 15"/>
          <p:cNvSpPr>
            <a:spLocks noChangeArrowheads="1"/>
          </p:cNvSpPr>
          <p:nvPr/>
        </p:nvSpPr>
        <p:spPr bwMode="auto">
          <a:xfrm>
            <a:off x="4572000" y="58054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19465" name="Obdélník 25"/>
          <p:cNvSpPr>
            <a:spLocks noChangeArrowheads="1"/>
          </p:cNvSpPr>
          <p:nvPr/>
        </p:nvSpPr>
        <p:spPr bwMode="auto">
          <a:xfrm>
            <a:off x="7812088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9466" name="Obdélník 25"/>
          <p:cNvSpPr>
            <a:spLocks noChangeArrowheads="1"/>
          </p:cNvSpPr>
          <p:nvPr/>
        </p:nvSpPr>
        <p:spPr bwMode="auto">
          <a:xfrm>
            <a:off x="8027988" y="50133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19467" name="Obdélník 25"/>
          <p:cNvSpPr>
            <a:spLocks noChangeArrowheads="1"/>
          </p:cNvSpPr>
          <p:nvPr/>
        </p:nvSpPr>
        <p:spPr bwMode="auto">
          <a:xfrm>
            <a:off x="8243888" y="52292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9468" name="Obdélník 25"/>
          <p:cNvSpPr>
            <a:spLocks noChangeArrowheads="1"/>
          </p:cNvSpPr>
          <p:nvPr/>
        </p:nvSpPr>
        <p:spPr bwMode="auto">
          <a:xfrm>
            <a:off x="8459788" y="54451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19469" name="Obdélník 25"/>
          <p:cNvSpPr>
            <a:spLocks noChangeArrowheads="1"/>
          </p:cNvSpPr>
          <p:nvPr/>
        </p:nvSpPr>
        <p:spPr bwMode="auto">
          <a:xfrm>
            <a:off x="8532813" y="50133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19470" name="Obdélník 25"/>
          <p:cNvSpPr>
            <a:spLocks noChangeArrowheads="1"/>
          </p:cNvSpPr>
          <p:nvPr/>
        </p:nvSpPr>
        <p:spPr bwMode="auto">
          <a:xfrm>
            <a:off x="8812213" y="56610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19471" name="TextovéPole 5"/>
          <p:cNvSpPr txBox="1">
            <a:spLocks noChangeArrowheads="1"/>
          </p:cNvSpPr>
          <p:nvPr/>
        </p:nvSpPr>
        <p:spPr bwMode="auto">
          <a:xfrm>
            <a:off x="2268538" y="5084763"/>
            <a:ext cx="9858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9472" name="TextovéPole 5"/>
          <p:cNvSpPr txBox="1">
            <a:spLocks noChangeArrowheads="1"/>
          </p:cNvSpPr>
          <p:nvPr/>
        </p:nvSpPr>
        <p:spPr bwMode="auto">
          <a:xfrm>
            <a:off x="1116013" y="5229225"/>
            <a:ext cx="1082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9473" name="TextovéPole 5"/>
          <p:cNvSpPr txBox="1">
            <a:spLocks noChangeArrowheads="1"/>
          </p:cNvSpPr>
          <p:nvPr/>
        </p:nvSpPr>
        <p:spPr bwMode="auto">
          <a:xfrm>
            <a:off x="250825" y="4941888"/>
            <a:ext cx="106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19474" name="TextovéPole 5"/>
          <p:cNvSpPr txBox="1">
            <a:spLocks noChangeArrowheads="1"/>
          </p:cNvSpPr>
          <p:nvPr/>
        </p:nvSpPr>
        <p:spPr bwMode="auto">
          <a:xfrm>
            <a:off x="250825" y="5734050"/>
            <a:ext cx="1008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19475" name="TextovéPole 5"/>
          <p:cNvSpPr txBox="1">
            <a:spLocks noChangeArrowheads="1"/>
          </p:cNvSpPr>
          <p:nvPr/>
        </p:nvSpPr>
        <p:spPr bwMode="auto">
          <a:xfrm>
            <a:off x="827088" y="6092825"/>
            <a:ext cx="933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9476" name="TextovéPole 5"/>
          <p:cNvSpPr txBox="1">
            <a:spLocks noChangeArrowheads="1"/>
          </p:cNvSpPr>
          <p:nvPr/>
        </p:nvSpPr>
        <p:spPr bwMode="auto">
          <a:xfrm>
            <a:off x="1403350" y="5661025"/>
            <a:ext cx="911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19477" name="Rectangle 23"/>
          <p:cNvSpPr>
            <a:spLocks noChangeArrowheads="1"/>
          </p:cNvSpPr>
          <p:nvPr/>
        </p:nvSpPr>
        <p:spPr bwMode="auto">
          <a:xfrm>
            <a:off x="539750" y="620713"/>
            <a:ext cx="54721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chemeClr val="tx2"/>
                </a:solidFill>
              </a:rPr>
              <a:t>CHLORISTAN VÁPENATÝ</a:t>
            </a:r>
          </a:p>
        </p:txBody>
      </p:sp>
      <p:sp>
        <p:nvSpPr>
          <p:cNvPr id="19478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0"/>
            <a:ext cx="8686800" cy="1946275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482" name="Obdélník 15"/>
          <p:cNvSpPr>
            <a:spLocks noChangeArrowheads="1"/>
          </p:cNvSpPr>
          <p:nvPr/>
        </p:nvSpPr>
        <p:spPr bwMode="auto">
          <a:xfrm>
            <a:off x="2987675" y="6278563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4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0483" name="Obdélník 15"/>
          <p:cNvSpPr>
            <a:spLocks noChangeArrowheads="1"/>
          </p:cNvSpPr>
          <p:nvPr/>
        </p:nvSpPr>
        <p:spPr bwMode="auto">
          <a:xfrm>
            <a:off x="3995738" y="53006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0484" name="Obdélník 15"/>
          <p:cNvSpPr>
            <a:spLocks noChangeArrowheads="1"/>
          </p:cNvSpPr>
          <p:nvPr/>
        </p:nvSpPr>
        <p:spPr bwMode="auto">
          <a:xfrm>
            <a:off x="2124075" y="5805488"/>
            <a:ext cx="2449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0485" name="Obdélník 15"/>
          <p:cNvSpPr>
            <a:spLocks noChangeArrowheads="1"/>
          </p:cNvSpPr>
          <p:nvPr/>
        </p:nvSpPr>
        <p:spPr bwMode="auto">
          <a:xfrm>
            <a:off x="4932363" y="62785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0486" name="Obdélník 15"/>
          <p:cNvSpPr>
            <a:spLocks noChangeArrowheads="1"/>
          </p:cNvSpPr>
          <p:nvPr/>
        </p:nvSpPr>
        <p:spPr bwMode="auto">
          <a:xfrm>
            <a:off x="6443663" y="5734050"/>
            <a:ext cx="1871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0487" name="Obdélník 15"/>
          <p:cNvSpPr>
            <a:spLocks noChangeArrowheads="1"/>
          </p:cNvSpPr>
          <p:nvPr/>
        </p:nvSpPr>
        <p:spPr bwMode="auto">
          <a:xfrm>
            <a:off x="5651500" y="5084763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0488" name="Obdélník 15"/>
          <p:cNvSpPr>
            <a:spLocks noChangeArrowheads="1"/>
          </p:cNvSpPr>
          <p:nvPr/>
        </p:nvSpPr>
        <p:spPr bwMode="auto">
          <a:xfrm>
            <a:off x="4572000" y="58054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0489" name="Obdélník 25"/>
          <p:cNvSpPr>
            <a:spLocks noChangeArrowheads="1"/>
          </p:cNvSpPr>
          <p:nvPr/>
        </p:nvSpPr>
        <p:spPr bwMode="auto">
          <a:xfrm>
            <a:off x="7812088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20490" name="Obdélník 25"/>
          <p:cNvSpPr>
            <a:spLocks noChangeArrowheads="1"/>
          </p:cNvSpPr>
          <p:nvPr/>
        </p:nvSpPr>
        <p:spPr bwMode="auto">
          <a:xfrm>
            <a:off x="8027988" y="50133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20491" name="Obdélník 25"/>
          <p:cNvSpPr>
            <a:spLocks noChangeArrowheads="1"/>
          </p:cNvSpPr>
          <p:nvPr/>
        </p:nvSpPr>
        <p:spPr bwMode="auto">
          <a:xfrm>
            <a:off x="8243888" y="52292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20492" name="Obdélník 25"/>
          <p:cNvSpPr>
            <a:spLocks noChangeArrowheads="1"/>
          </p:cNvSpPr>
          <p:nvPr/>
        </p:nvSpPr>
        <p:spPr bwMode="auto">
          <a:xfrm>
            <a:off x="8459788" y="54451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20493" name="Obdélník 25"/>
          <p:cNvSpPr>
            <a:spLocks noChangeArrowheads="1"/>
          </p:cNvSpPr>
          <p:nvPr/>
        </p:nvSpPr>
        <p:spPr bwMode="auto">
          <a:xfrm>
            <a:off x="8532813" y="50133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20494" name="Obdélník 25"/>
          <p:cNvSpPr>
            <a:spLocks noChangeArrowheads="1"/>
          </p:cNvSpPr>
          <p:nvPr/>
        </p:nvSpPr>
        <p:spPr bwMode="auto">
          <a:xfrm>
            <a:off x="8812213" y="56610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20495" name="TextovéPole 5"/>
          <p:cNvSpPr txBox="1">
            <a:spLocks noChangeArrowheads="1"/>
          </p:cNvSpPr>
          <p:nvPr/>
        </p:nvSpPr>
        <p:spPr bwMode="auto">
          <a:xfrm>
            <a:off x="2268538" y="5084763"/>
            <a:ext cx="9858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20496" name="TextovéPole 5"/>
          <p:cNvSpPr txBox="1">
            <a:spLocks noChangeArrowheads="1"/>
          </p:cNvSpPr>
          <p:nvPr/>
        </p:nvSpPr>
        <p:spPr bwMode="auto">
          <a:xfrm>
            <a:off x="1116013" y="5229225"/>
            <a:ext cx="1082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20497" name="TextovéPole 5"/>
          <p:cNvSpPr txBox="1">
            <a:spLocks noChangeArrowheads="1"/>
          </p:cNvSpPr>
          <p:nvPr/>
        </p:nvSpPr>
        <p:spPr bwMode="auto">
          <a:xfrm>
            <a:off x="250825" y="4941888"/>
            <a:ext cx="106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20498" name="TextovéPole 5"/>
          <p:cNvSpPr txBox="1">
            <a:spLocks noChangeArrowheads="1"/>
          </p:cNvSpPr>
          <p:nvPr/>
        </p:nvSpPr>
        <p:spPr bwMode="auto">
          <a:xfrm>
            <a:off x="250825" y="5734050"/>
            <a:ext cx="1008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20499" name="TextovéPole 5"/>
          <p:cNvSpPr txBox="1">
            <a:spLocks noChangeArrowheads="1"/>
          </p:cNvSpPr>
          <p:nvPr/>
        </p:nvSpPr>
        <p:spPr bwMode="auto">
          <a:xfrm>
            <a:off x="827088" y="6092825"/>
            <a:ext cx="9334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Ca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20500" name="TextovéPole 5"/>
          <p:cNvSpPr txBox="1">
            <a:spLocks noChangeArrowheads="1"/>
          </p:cNvSpPr>
          <p:nvPr/>
        </p:nvSpPr>
        <p:spPr bwMode="auto">
          <a:xfrm>
            <a:off x="1403350" y="5661025"/>
            <a:ext cx="911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Va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20501" name="Rectangle 23"/>
          <p:cNvSpPr>
            <a:spLocks noChangeArrowheads="1"/>
          </p:cNvSpPr>
          <p:nvPr/>
        </p:nvSpPr>
        <p:spPr bwMode="auto">
          <a:xfrm>
            <a:off x="611188" y="549275"/>
            <a:ext cx="59039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chemeClr val="tx2"/>
                </a:solidFill>
              </a:rPr>
              <a:t>CHLORITAN ŽELEZITÝ</a:t>
            </a:r>
          </a:p>
        </p:txBody>
      </p:sp>
      <p:sp>
        <p:nvSpPr>
          <p:cNvPr id="20502" name="Obdélník 15"/>
          <p:cNvSpPr>
            <a:spLocks noChangeArrowheads="1"/>
          </p:cNvSpPr>
          <p:nvPr/>
        </p:nvSpPr>
        <p:spPr bwMode="auto">
          <a:xfrm>
            <a:off x="6948488" y="62785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0503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4"/>
          <p:cNvSpPr>
            <a:spLocks noGrp="1"/>
          </p:cNvSpPr>
          <p:nvPr>
            <p:ph idx="4294967295"/>
          </p:nvPr>
        </p:nvSpPr>
        <p:spPr>
          <a:xfrm>
            <a:off x="304800" y="1554163"/>
            <a:ext cx="8686800" cy="1946275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1506" name="Obdélník 15"/>
          <p:cNvSpPr>
            <a:spLocks noChangeArrowheads="1"/>
          </p:cNvSpPr>
          <p:nvPr/>
        </p:nvSpPr>
        <p:spPr bwMode="auto">
          <a:xfrm>
            <a:off x="2987675" y="6278563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4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1507" name="Obdélník 15"/>
          <p:cNvSpPr>
            <a:spLocks noChangeArrowheads="1"/>
          </p:cNvSpPr>
          <p:nvPr/>
        </p:nvSpPr>
        <p:spPr bwMode="auto">
          <a:xfrm>
            <a:off x="3995738" y="53006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1508" name="Obdélník 15"/>
          <p:cNvSpPr>
            <a:spLocks noChangeArrowheads="1"/>
          </p:cNvSpPr>
          <p:nvPr/>
        </p:nvSpPr>
        <p:spPr bwMode="auto">
          <a:xfrm>
            <a:off x="2124075" y="5805488"/>
            <a:ext cx="2449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1509" name="Obdélník 15"/>
          <p:cNvSpPr>
            <a:spLocks noChangeArrowheads="1"/>
          </p:cNvSpPr>
          <p:nvPr/>
        </p:nvSpPr>
        <p:spPr bwMode="auto">
          <a:xfrm>
            <a:off x="4932363" y="62785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1510" name="Obdélník 15"/>
          <p:cNvSpPr>
            <a:spLocks noChangeArrowheads="1"/>
          </p:cNvSpPr>
          <p:nvPr/>
        </p:nvSpPr>
        <p:spPr bwMode="auto">
          <a:xfrm>
            <a:off x="6732588" y="5949950"/>
            <a:ext cx="1871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1511" name="Obdélník 15"/>
          <p:cNvSpPr>
            <a:spLocks noChangeArrowheads="1"/>
          </p:cNvSpPr>
          <p:nvPr/>
        </p:nvSpPr>
        <p:spPr bwMode="auto">
          <a:xfrm>
            <a:off x="5940425" y="53736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1512" name="Obdélník 15"/>
          <p:cNvSpPr>
            <a:spLocks noChangeArrowheads="1"/>
          </p:cNvSpPr>
          <p:nvPr/>
        </p:nvSpPr>
        <p:spPr bwMode="auto">
          <a:xfrm>
            <a:off x="4572000" y="58054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1513" name="Obdélník 25"/>
          <p:cNvSpPr>
            <a:spLocks noChangeArrowheads="1"/>
          </p:cNvSpPr>
          <p:nvPr/>
        </p:nvSpPr>
        <p:spPr bwMode="auto">
          <a:xfrm>
            <a:off x="7812088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21514" name="Obdélník 25"/>
          <p:cNvSpPr>
            <a:spLocks noChangeArrowheads="1"/>
          </p:cNvSpPr>
          <p:nvPr/>
        </p:nvSpPr>
        <p:spPr bwMode="auto">
          <a:xfrm>
            <a:off x="8027988" y="50133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21515" name="Obdélník 25"/>
          <p:cNvSpPr>
            <a:spLocks noChangeArrowheads="1"/>
          </p:cNvSpPr>
          <p:nvPr/>
        </p:nvSpPr>
        <p:spPr bwMode="auto">
          <a:xfrm>
            <a:off x="8243888" y="52292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21516" name="Obdélník 25"/>
          <p:cNvSpPr>
            <a:spLocks noChangeArrowheads="1"/>
          </p:cNvSpPr>
          <p:nvPr/>
        </p:nvSpPr>
        <p:spPr bwMode="auto">
          <a:xfrm>
            <a:off x="8459788" y="54451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21517" name="Obdélník 25"/>
          <p:cNvSpPr>
            <a:spLocks noChangeArrowheads="1"/>
          </p:cNvSpPr>
          <p:nvPr/>
        </p:nvSpPr>
        <p:spPr bwMode="auto">
          <a:xfrm>
            <a:off x="8532813" y="50133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21518" name="Obdélník 25"/>
          <p:cNvSpPr>
            <a:spLocks noChangeArrowheads="1"/>
          </p:cNvSpPr>
          <p:nvPr/>
        </p:nvSpPr>
        <p:spPr bwMode="auto">
          <a:xfrm>
            <a:off x="8812213" y="56610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21519" name="TextovéPole 5"/>
          <p:cNvSpPr txBox="1">
            <a:spLocks noChangeArrowheads="1"/>
          </p:cNvSpPr>
          <p:nvPr/>
        </p:nvSpPr>
        <p:spPr bwMode="auto">
          <a:xfrm>
            <a:off x="2268538" y="5084763"/>
            <a:ext cx="885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</a:t>
            </a:r>
            <a:r>
              <a:rPr lang="cs-CZ" sz="3200" baseline="30000">
                <a:latin typeface="Franklin Gothic Book"/>
              </a:rPr>
              <a:t>+VI</a:t>
            </a:r>
          </a:p>
        </p:txBody>
      </p:sp>
      <p:sp>
        <p:nvSpPr>
          <p:cNvPr id="21520" name="TextovéPole 5"/>
          <p:cNvSpPr txBox="1">
            <a:spLocks noChangeArrowheads="1"/>
          </p:cNvSpPr>
          <p:nvPr/>
        </p:nvSpPr>
        <p:spPr bwMode="auto">
          <a:xfrm>
            <a:off x="1116013" y="5229225"/>
            <a:ext cx="708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21521" name="TextovéPole 5"/>
          <p:cNvSpPr txBox="1">
            <a:spLocks noChangeArrowheads="1"/>
          </p:cNvSpPr>
          <p:nvPr/>
        </p:nvSpPr>
        <p:spPr bwMode="auto">
          <a:xfrm>
            <a:off x="250825" y="4941888"/>
            <a:ext cx="708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U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21522" name="TextovéPole 5"/>
          <p:cNvSpPr txBox="1">
            <a:spLocks noChangeArrowheads="1"/>
          </p:cNvSpPr>
          <p:nvPr/>
        </p:nvSpPr>
        <p:spPr bwMode="auto">
          <a:xfrm>
            <a:off x="250825" y="5734050"/>
            <a:ext cx="885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U</a:t>
            </a:r>
            <a:r>
              <a:rPr lang="cs-CZ" sz="3200" baseline="30000">
                <a:latin typeface="Franklin Gothic Book"/>
              </a:rPr>
              <a:t>+IV</a:t>
            </a:r>
          </a:p>
        </p:txBody>
      </p:sp>
      <p:sp>
        <p:nvSpPr>
          <p:cNvPr id="21523" name="TextovéPole 5"/>
          <p:cNvSpPr txBox="1">
            <a:spLocks noChangeArrowheads="1"/>
          </p:cNvSpPr>
          <p:nvPr/>
        </p:nvSpPr>
        <p:spPr bwMode="auto">
          <a:xfrm>
            <a:off x="827088" y="6092825"/>
            <a:ext cx="885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U</a:t>
            </a:r>
            <a:r>
              <a:rPr lang="cs-CZ" sz="3200" baseline="30000">
                <a:latin typeface="Franklin Gothic Book"/>
              </a:rPr>
              <a:t>+VI</a:t>
            </a:r>
          </a:p>
        </p:txBody>
      </p:sp>
      <p:sp>
        <p:nvSpPr>
          <p:cNvPr id="21524" name="TextovéPole 5"/>
          <p:cNvSpPr txBox="1">
            <a:spLocks noChangeArrowheads="1"/>
          </p:cNvSpPr>
          <p:nvPr/>
        </p:nvSpPr>
        <p:spPr bwMode="auto">
          <a:xfrm>
            <a:off x="1403350" y="5661025"/>
            <a:ext cx="885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C</a:t>
            </a:r>
            <a:r>
              <a:rPr lang="cs-CZ" sz="3200" baseline="30000">
                <a:latin typeface="Franklin Gothic Book"/>
              </a:rPr>
              <a:t>+IV</a:t>
            </a:r>
          </a:p>
        </p:txBody>
      </p:sp>
      <p:sp>
        <p:nvSpPr>
          <p:cNvPr id="21525" name="Rectangle 23"/>
          <p:cNvSpPr>
            <a:spLocks noChangeArrowheads="1"/>
          </p:cNvSpPr>
          <p:nvPr/>
        </p:nvSpPr>
        <p:spPr bwMode="auto">
          <a:xfrm>
            <a:off x="539750" y="549275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chemeClr val="tx2"/>
                </a:solidFill>
              </a:rPr>
              <a:t>CHLOREČNAN UHLIČITÝ</a:t>
            </a:r>
          </a:p>
        </p:txBody>
      </p:sp>
      <p:sp>
        <p:nvSpPr>
          <p:cNvPr id="21526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4"/>
          <p:cNvSpPr>
            <a:spLocks noGrp="1"/>
          </p:cNvSpPr>
          <p:nvPr>
            <p:ph idx="4294967295"/>
          </p:nvPr>
        </p:nvSpPr>
        <p:spPr>
          <a:xfrm>
            <a:off x="304800" y="1554163"/>
            <a:ext cx="8686800" cy="1946275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2530" name="Obdélník 15"/>
          <p:cNvSpPr>
            <a:spLocks noChangeArrowheads="1"/>
          </p:cNvSpPr>
          <p:nvPr/>
        </p:nvSpPr>
        <p:spPr bwMode="auto">
          <a:xfrm>
            <a:off x="2987675" y="6278563"/>
            <a:ext cx="2160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4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2531" name="Obdélník 15"/>
          <p:cNvSpPr>
            <a:spLocks noChangeArrowheads="1"/>
          </p:cNvSpPr>
          <p:nvPr/>
        </p:nvSpPr>
        <p:spPr bwMode="auto">
          <a:xfrm>
            <a:off x="3995738" y="53006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2532" name="Obdélník 15"/>
          <p:cNvSpPr>
            <a:spLocks noChangeArrowheads="1"/>
          </p:cNvSpPr>
          <p:nvPr/>
        </p:nvSpPr>
        <p:spPr bwMode="auto">
          <a:xfrm>
            <a:off x="2124075" y="5805488"/>
            <a:ext cx="24495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2533" name="Obdélník 15"/>
          <p:cNvSpPr>
            <a:spLocks noChangeArrowheads="1"/>
          </p:cNvSpPr>
          <p:nvPr/>
        </p:nvSpPr>
        <p:spPr bwMode="auto">
          <a:xfrm>
            <a:off x="4932363" y="6278563"/>
            <a:ext cx="1871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III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-1</a:t>
            </a:r>
          </a:p>
        </p:txBody>
      </p:sp>
      <p:sp>
        <p:nvSpPr>
          <p:cNvPr id="22534" name="Obdélník 15"/>
          <p:cNvSpPr>
            <a:spLocks noChangeArrowheads="1"/>
          </p:cNvSpPr>
          <p:nvPr/>
        </p:nvSpPr>
        <p:spPr bwMode="auto">
          <a:xfrm>
            <a:off x="6732588" y="5949950"/>
            <a:ext cx="1871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2535" name="Obdélník 15"/>
          <p:cNvSpPr>
            <a:spLocks noChangeArrowheads="1"/>
          </p:cNvSpPr>
          <p:nvPr/>
        </p:nvSpPr>
        <p:spPr bwMode="auto">
          <a:xfrm>
            <a:off x="5940425" y="53736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-I</a:t>
            </a:r>
          </a:p>
        </p:txBody>
      </p:sp>
      <p:sp>
        <p:nvSpPr>
          <p:cNvPr id="22536" name="Obdélník 15"/>
          <p:cNvSpPr>
            <a:spLocks noChangeArrowheads="1"/>
          </p:cNvSpPr>
          <p:nvPr/>
        </p:nvSpPr>
        <p:spPr bwMode="auto">
          <a:xfrm>
            <a:off x="4572000" y="5805488"/>
            <a:ext cx="1871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(C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V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3</a:t>
            </a:r>
            <a:r>
              <a:rPr lang="cs-CZ" sz="3200">
                <a:latin typeface="Franklin Gothic Book"/>
              </a:rPr>
              <a:t>)</a:t>
            </a:r>
            <a:r>
              <a:rPr lang="cs-CZ" sz="3200" baseline="30000">
                <a:latin typeface="Franklin Gothic Book"/>
              </a:rPr>
              <a:t>-2</a:t>
            </a:r>
          </a:p>
        </p:txBody>
      </p:sp>
      <p:sp>
        <p:nvSpPr>
          <p:cNvPr id="22537" name="Obdélník 25"/>
          <p:cNvSpPr>
            <a:spLocks noChangeArrowheads="1"/>
          </p:cNvSpPr>
          <p:nvPr/>
        </p:nvSpPr>
        <p:spPr bwMode="auto">
          <a:xfrm>
            <a:off x="7812088" y="47974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22538" name="Obdélník 25"/>
          <p:cNvSpPr>
            <a:spLocks noChangeArrowheads="1"/>
          </p:cNvSpPr>
          <p:nvPr/>
        </p:nvSpPr>
        <p:spPr bwMode="auto">
          <a:xfrm>
            <a:off x="8027988" y="5013325"/>
            <a:ext cx="344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3</a:t>
            </a:r>
            <a:endParaRPr lang="cs-CZ" sz="3200">
              <a:latin typeface="Franklin Gothic Book"/>
            </a:endParaRPr>
          </a:p>
        </p:txBody>
      </p:sp>
      <p:sp>
        <p:nvSpPr>
          <p:cNvPr id="22539" name="Obdélník 25"/>
          <p:cNvSpPr>
            <a:spLocks noChangeArrowheads="1"/>
          </p:cNvSpPr>
          <p:nvPr/>
        </p:nvSpPr>
        <p:spPr bwMode="auto">
          <a:xfrm>
            <a:off x="8243888" y="52292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22540" name="Obdélník 25"/>
          <p:cNvSpPr>
            <a:spLocks noChangeArrowheads="1"/>
          </p:cNvSpPr>
          <p:nvPr/>
        </p:nvSpPr>
        <p:spPr bwMode="auto">
          <a:xfrm>
            <a:off x="8459788" y="54451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2</a:t>
            </a:r>
            <a:endParaRPr lang="cs-CZ" sz="3200">
              <a:latin typeface="Franklin Gothic Book"/>
            </a:endParaRPr>
          </a:p>
        </p:txBody>
      </p:sp>
      <p:sp>
        <p:nvSpPr>
          <p:cNvPr id="22541" name="Obdélník 25"/>
          <p:cNvSpPr>
            <a:spLocks noChangeArrowheads="1"/>
          </p:cNvSpPr>
          <p:nvPr/>
        </p:nvSpPr>
        <p:spPr bwMode="auto">
          <a:xfrm>
            <a:off x="8532813" y="50133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4</a:t>
            </a:r>
            <a:endParaRPr lang="cs-CZ" sz="3200">
              <a:latin typeface="Franklin Gothic Book"/>
            </a:endParaRPr>
          </a:p>
        </p:txBody>
      </p:sp>
      <p:sp>
        <p:nvSpPr>
          <p:cNvPr id="22542" name="Obdélník 25"/>
          <p:cNvSpPr>
            <a:spLocks noChangeArrowheads="1"/>
          </p:cNvSpPr>
          <p:nvPr/>
        </p:nvSpPr>
        <p:spPr bwMode="auto">
          <a:xfrm>
            <a:off x="8812213" y="5661025"/>
            <a:ext cx="331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aseline="-25000">
                <a:latin typeface="Franklin Gothic Book"/>
              </a:rPr>
              <a:t>1</a:t>
            </a:r>
            <a:endParaRPr lang="cs-CZ" sz="3200">
              <a:latin typeface="Franklin Gothic Book"/>
            </a:endParaRPr>
          </a:p>
        </p:txBody>
      </p:sp>
      <p:sp>
        <p:nvSpPr>
          <p:cNvPr id="22543" name="TextovéPole 5"/>
          <p:cNvSpPr txBox="1">
            <a:spLocks noChangeArrowheads="1"/>
          </p:cNvSpPr>
          <p:nvPr/>
        </p:nvSpPr>
        <p:spPr bwMode="auto">
          <a:xfrm>
            <a:off x="2268538" y="5084763"/>
            <a:ext cx="736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F</a:t>
            </a:r>
            <a:r>
              <a:rPr lang="cs-CZ" sz="3200" baseline="30000">
                <a:latin typeface="Franklin Gothic Book"/>
              </a:rPr>
              <a:t>+II</a:t>
            </a:r>
          </a:p>
        </p:txBody>
      </p:sp>
      <p:sp>
        <p:nvSpPr>
          <p:cNvPr id="22544" name="TextovéPole 5"/>
          <p:cNvSpPr txBox="1">
            <a:spLocks noChangeArrowheads="1"/>
          </p:cNvSpPr>
          <p:nvPr/>
        </p:nvSpPr>
        <p:spPr bwMode="auto">
          <a:xfrm>
            <a:off x="1116013" y="5229225"/>
            <a:ext cx="765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F</a:t>
            </a:r>
            <a:r>
              <a:rPr lang="cs-CZ" sz="3200" baseline="30000">
                <a:latin typeface="Franklin Gothic Book"/>
              </a:rPr>
              <a:t>+V</a:t>
            </a:r>
          </a:p>
        </p:txBody>
      </p:sp>
      <p:sp>
        <p:nvSpPr>
          <p:cNvPr id="22545" name="TextovéPole 5"/>
          <p:cNvSpPr txBox="1">
            <a:spLocks noChangeArrowheads="1"/>
          </p:cNvSpPr>
          <p:nvPr/>
        </p:nvSpPr>
        <p:spPr bwMode="auto">
          <a:xfrm>
            <a:off x="250825" y="4941888"/>
            <a:ext cx="835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P</a:t>
            </a:r>
            <a:r>
              <a:rPr lang="cs-CZ" sz="3200" baseline="30000">
                <a:latin typeface="Franklin Gothic Book"/>
              </a:rPr>
              <a:t>+III</a:t>
            </a:r>
          </a:p>
        </p:txBody>
      </p:sp>
      <p:sp>
        <p:nvSpPr>
          <p:cNvPr id="22546" name="TextovéPole 5"/>
          <p:cNvSpPr txBox="1">
            <a:spLocks noChangeArrowheads="1"/>
          </p:cNvSpPr>
          <p:nvPr/>
        </p:nvSpPr>
        <p:spPr bwMode="auto">
          <a:xfrm>
            <a:off x="250825" y="5734050"/>
            <a:ext cx="788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P</a:t>
            </a:r>
            <a:r>
              <a:rPr lang="cs-CZ" sz="3200" baseline="30000">
                <a:latin typeface="Franklin Gothic Book"/>
              </a:rPr>
              <a:t>+V</a:t>
            </a:r>
          </a:p>
        </p:txBody>
      </p:sp>
      <p:sp>
        <p:nvSpPr>
          <p:cNvPr id="22547" name="TextovéPole 5"/>
          <p:cNvSpPr txBox="1">
            <a:spLocks noChangeArrowheads="1"/>
          </p:cNvSpPr>
          <p:nvPr/>
        </p:nvSpPr>
        <p:spPr bwMode="auto">
          <a:xfrm>
            <a:off x="827088" y="6092825"/>
            <a:ext cx="68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P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22548" name="TextovéPole 5"/>
          <p:cNvSpPr txBox="1">
            <a:spLocks noChangeArrowheads="1"/>
          </p:cNvSpPr>
          <p:nvPr/>
        </p:nvSpPr>
        <p:spPr bwMode="auto">
          <a:xfrm>
            <a:off x="1403350" y="5661025"/>
            <a:ext cx="661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F</a:t>
            </a:r>
            <a:r>
              <a:rPr lang="cs-CZ" sz="3200" baseline="30000">
                <a:latin typeface="Franklin Gothic Book"/>
              </a:rPr>
              <a:t>+I</a:t>
            </a:r>
          </a:p>
        </p:txBody>
      </p:sp>
      <p:sp>
        <p:nvSpPr>
          <p:cNvPr id="22549" name="Rectangle 23"/>
          <p:cNvSpPr>
            <a:spLocks noChangeArrowheads="1"/>
          </p:cNvSpPr>
          <p:nvPr/>
        </p:nvSpPr>
        <p:spPr bwMode="auto">
          <a:xfrm>
            <a:off x="539750" y="404813"/>
            <a:ext cx="6696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chemeClr val="tx2"/>
                </a:solidFill>
              </a:rPr>
              <a:t>CHLORID FOSFOREČNÝ</a:t>
            </a:r>
          </a:p>
        </p:txBody>
      </p:sp>
      <p:sp>
        <p:nvSpPr>
          <p:cNvPr id="22550" name="Obdélník 15"/>
          <p:cNvSpPr>
            <a:spLocks noChangeArrowheads="1"/>
          </p:cNvSpPr>
          <p:nvPr/>
        </p:nvSpPr>
        <p:spPr bwMode="auto">
          <a:xfrm>
            <a:off x="6516688" y="5445125"/>
            <a:ext cx="1871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C</a:t>
            </a:r>
            <a:r>
              <a:rPr lang="cs-CZ" sz="3200">
                <a:latin typeface="Palatino Linotype" pitchFamily="18" charset="0"/>
              </a:rPr>
              <a:t>l</a:t>
            </a:r>
            <a:r>
              <a:rPr lang="cs-CZ" sz="3200" baseline="30000">
                <a:latin typeface="Franklin Gothic Book"/>
              </a:rPr>
              <a:t>-II</a:t>
            </a:r>
          </a:p>
        </p:txBody>
      </p:sp>
      <p:sp>
        <p:nvSpPr>
          <p:cNvPr id="22551" name="Zástupný symbol pro obsah 2"/>
          <p:cNvSpPr>
            <a:spLocks/>
          </p:cNvSpPr>
          <p:nvPr/>
        </p:nvSpPr>
        <p:spPr bwMode="auto">
          <a:xfrm>
            <a:off x="0" y="0"/>
            <a:ext cx="86868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</a:pPr>
            <a:r>
              <a:rPr lang="cs-CZ" sz="3200">
                <a:solidFill>
                  <a:schemeClr val="hlink"/>
                </a:solidFill>
                <a:latin typeface="Franklin Gothic Book"/>
              </a:rPr>
              <a:t>SESTAV SPRÁVNÝ VZOREC K NÁZVU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3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cap="none" smtClean="0">
                <a:solidFill>
                  <a:schemeClr val="hlink"/>
                </a:solidFill>
                <a:effectLst/>
              </a:rPr>
              <a:t>ŘEŠENÍ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324975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CHLORNAN SODNÝ			 Na</a:t>
            </a:r>
            <a:r>
              <a:rPr lang="cs-CZ" baseline="30000" smtClean="0"/>
              <a:t>I</a:t>
            </a:r>
            <a:r>
              <a:rPr lang="cs-CZ" smtClean="0"/>
              <a:t>Cl</a:t>
            </a:r>
            <a:r>
              <a:rPr lang="cs-CZ" baseline="30000" smtClean="0"/>
              <a:t>I</a:t>
            </a:r>
            <a:r>
              <a:rPr lang="cs-CZ" smtClean="0"/>
              <a:t>O</a:t>
            </a:r>
            <a:r>
              <a:rPr lang="cs-CZ" baseline="30000" smtClean="0"/>
              <a:t>-II</a:t>
            </a:r>
            <a:endParaRPr lang="cs-CZ" smtClean="0"/>
          </a:p>
          <a:p>
            <a:pPr eaLnBrk="1" hangingPunct="1">
              <a:lnSpc>
                <a:spcPct val="90000"/>
              </a:lnSpc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CHLORISTAN VÁPENATÝ		 Ca</a:t>
            </a:r>
            <a:r>
              <a:rPr lang="cs-CZ" baseline="30000" smtClean="0"/>
              <a:t>II</a:t>
            </a:r>
            <a:r>
              <a:rPr lang="cs-CZ" smtClean="0"/>
              <a:t>(Cl</a:t>
            </a:r>
            <a:r>
              <a:rPr lang="cs-CZ" baseline="30000" smtClean="0"/>
              <a:t>VII</a:t>
            </a:r>
            <a:r>
              <a:rPr lang="cs-CZ" smtClean="0"/>
              <a:t>O</a:t>
            </a:r>
            <a:r>
              <a:rPr lang="cs-CZ" baseline="-25000" smtClean="0"/>
              <a:t>4</a:t>
            </a:r>
            <a:r>
              <a:rPr lang="cs-CZ" baseline="30000" smtClean="0"/>
              <a:t>-II</a:t>
            </a:r>
            <a:r>
              <a:rPr lang="cs-CZ" smtClean="0"/>
              <a:t>)</a:t>
            </a:r>
            <a:r>
              <a:rPr lang="cs-CZ" baseline="-25000" smtClean="0"/>
              <a:t>2</a:t>
            </a:r>
            <a:endParaRPr lang="cs-CZ" smtClean="0"/>
          </a:p>
          <a:p>
            <a:pPr eaLnBrk="1" hangingPunct="1">
              <a:lnSpc>
                <a:spcPct val="90000"/>
              </a:lnSpc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CHLORITAN ŽELEZITÝ		 Fe</a:t>
            </a:r>
            <a:r>
              <a:rPr lang="cs-CZ" baseline="30000" smtClean="0"/>
              <a:t>III</a:t>
            </a:r>
            <a:r>
              <a:rPr lang="cs-CZ" smtClean="0"/>
              <a:t>(Cl</a:t>
            </a:r>
            <a:r>
              <a:rPr lang="cs-CZ" baseline="30000" smtClean="0"/>
              <a:t>III</a:t>
            </a:r>
            <a:r>
              <a:rPr lang="cs-CZ" smtClean="0"/>
              <a:t>O</a:t>
            </a:r>
            <a:r>
              <a:rPr lang="cs-CZ" baseline="-25000" smtClean="0"/>
              <a:t>2</a:t>
            </a:r>
            <a:r>
              <a:rPr lang="cs-CZ" baseline="30000" smtClean="0"/>
              <a:t>-II</a:t>
            </a:r>
            <a:r>
              <a:rPr lang="cs-CZ" smtClean="0"/>
              <a:t>)</a:t>
            </a:r>
            <a:r>
              <a:rPr lang="cs-CZ" baseline="-25000" smtClean="0"/>
              <a:t>4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CHLOREČNAN UHLIČITÝ		 C</a:t>
            </a:r>
            <a:r>
              <a:rPr lang="cs-CZ" baseline="30000" smtClean="0"/>
              <a:t>IV</a:t>
            </a:r>
            <a:r>
              <a:rPr lang="cs-CZ" smtClean="0"/>
              <a:t>(Cl</a:t>
            </a:r>
            <a:r>
              <a:rPr lang="cs-CZ" baseline="30000" smtClean="0"/>
              <a:t>V</a:t>
            </a:r>
            <a:r>
              <a:rPr lang="cs-CZ" smtClean="0"/>
              <a:t>O</a:t>
            </a:r>
            <a:r>
              <a:rPr lang="cs-CZ" baseline="-25000" smtClean="0"/>
              <a:t>3</a:t>
            </a:r>
            <a:r>
              <a:rPr lang="cs-CZ" baseline="30000" smtClean="0"/>
              <a:t>-II</a:t>
            </a:r>
            <a:r>
              <a:rPr lang="cs-CZ" smtClean="0"/>
              <a:t>)</a:t>
            </a:r>
            <a:r>
              <a:rPr lang="cs-CZ" baseline="-25000" smtClean="0"/>
              <a:t>4</a:t>
            </a:r>
          </a:p>
          <a:p>
            <a:pPr eaLnBrk="1" hangingPunct="1">
              <a:lnSpc>
                <a:spcPct val="90000"/>
              </a:lnSpc>
            </a:pPr>
            <a:endParaRPr lang="cs-CZ" smtClean="0"/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CHLORID FOSFOREČNÝ		 P</a:t>
            </a:r>
            <a:r>
              <a:rPr lang="cs-CZ" baseline="30000" smtClean="0"/>
              <a:t>V</a:t>
            </a:r>
            <a:r>
              <a:rPr lang="cs-CZ" smtClean="0"/>
              <a:t>Cl</a:t>
            </a:r>
            <a:r>
              <a:rPr lang="cs-CZ" baseline="-25000" smtClean="0"/>
              <a:t>5</a:t>
            </a:r>
            <a:r>
              <a:rPr lang="cs-CZ" baseline="30000" smtClean="0"/>
              <a:t>-I</a:t>
            </a:r>
          </a:p>
          <a:p>
            <a:pPr eaLnBrk="1" hangingPunct="1">
              <a:lnSpc>
                <a:spcPct val="90000"/>
              </a:lnSpc>
            </a:pPr>
            <a:endParaRPr lang="cs-CZ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Autorem materiálu a všech jeho částí, není-li uvedeno jinak, je Ing. Stanislava Kolářová.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123</TotalTime>
  <Words>503</Words>
  <Application>Microsoft Office PowerPoint</Application>
  <PresentationFormat>Předvádění na obrazovce (4:3)</PresentationFormat>
  <Paragraphs>221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12</vt:i4>
      </vt:variant>
    </vt:vector>
  </HeadingPairs>
  <TitlesOfParts>
    <vt:vector size="27" baseType="lpstr">
      <vt:lpstr>Arial</vt:lpstr>
      <vt:lpstr>Franklin Gothic Medium</vt:lpstr>
      <vt:lpstr>Franklin Gothic Book</vt:lpstr>
      <vt:lpstr>Wingdings 2</vt:lpstr>
      <vt:lpstr>Calibri</vt:lpstr>
      <vt:lpstr>Palatino Linotype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ŘEŠENÍ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Ústí nad Labem, Anežky České 702/17, příspěvková organizace   Číslo projektu: CZ.1.07/1.4.00/21.2887     Název projektu: „Učíme lépe a moderněji“  OP VK 1.4                   Výukový materiál</dc:title>
  <dc:creator>Morden</dc:creator>
  <cp:lastModifiedBy>Jaroslav Pešek</cp:lastModifiedBy>
  <cp:revision>10</cp:revision>
  <dcterms:created xsi:type="dcterms:W3CDTF">2012-06-19T20:34:00Z</dcterms:created>
  <dcterms:modified xsi:type="dcterms:W3CDTF">2012-06-20T20:22:32Z</dcterms:modified>
</cp:coreProperties>
</file>