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8" r:id="rId2"/>
    <p:sldId id="259" r:id="rId3"/>
    <p:sldId id="260" r:id="rId4"/>
    <p:sldId id="261" r:id="rId5"/>
    <p:sldId id="285" r:id="rId6"/>
    <p:sldId id="283" r:id="rId7"/>
    <p:sldId id="284" r:id="rId8"/>
    <p:sldId id="281" r:id="rId9"/>
    <p:sldId id="282" r:id="rId10"/>
    <p:sldId id="269" r:id="rId11"/>
    <p:sldId id="270" r:id="rId12"/>
    <p:sldId id="271" r:id="rId13"/>
    <p:sldId id="275" r:id="rId14"/>
    <p:sldId id="274" r:id="rId15"/>
    <p:sldId id="276" r:id="rId16"/>
    <p:sldId id="262" r:id="rId17"/>
    <p:sldId id="280" r:id="rId18"/>
    <p:sldId id="273" r:id="rId19"/>
    <p:sldId id="272" r:id="rId20"/>
    <p:sldId id="278" r:id="rId21"/>
    <p:sldId id="279" r:id="rId22"/>
    <p:sldId id="277" r:id="rId23"/>
    <p:sldId id="28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28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VY_32_INOVACE_03_VLASTIVĚDA </a:t>
          </a:r>
          <a:r>
            <a:rPr lang="cs-CZ" dirty="0" smtClean="0"/>
            <a:t>5.ROČNÍK_VÝCHODNÍ ČECHY –POVRCH A PODNEBÍ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VÝCHODNÍ ČECHY – POVRCH A PODNEBÍ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DA524AD5-2A09-40B9-86AE-7581540DF507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8919C3BB-CB48-475E-9308-D9E66EB7034A}" type="parTrans" cxnId="{5B5E53E3-F272-4247-B881-74F69B52B92F}">
      <dgm:prSet/>
      <dgm:spPr/>
      <dgm:t>
        <a:bodyPr/>
        <a:lstStyle/>
        <a:p>
          <a:pPr algn="l"/>
          <a:endParaRPr lang="cs-CZ"/>
        </a:p>
      </dgm:t>
    </dgm:pt>
    <dgm:pt modelId="{189A7415-02C7-4981-8B05-C6BE1CF50657}" type="sibTrans" cxnId="{5B5E53E3-F272-4247-B881-74F69B52B92F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E21505F-3C79-4DD1-B37A-8323A72E15F8}" type="pres">
      <dgm:prSet presAssocID="{DA524AD5-2A09-40B9-86AE-7581540DF507}" presName="vertSpace5" presStyleLbl="node1" presStyleIdx="3" presStyleCnt="6"/>
      <dgm:spPr/>
      <dgm:t>
        <a:bodyPr/>
        <a:lstStyle/>
        <a:p>
          <a:endParaRPr lang="cs-CZ"/>
        </a:p>
      </dgm:t>
    </dgm:pt>
    <dgm:pt modelId="{0951ACB9-DF9C-4C8A-ABF0-39E023EC4C34}" type="pres">
      <dgm:prSet presAssocID="{DA524AD5-2A09-40B9-86AE-7581540DF507}" presName="circle5" presStyleLbl="node1" presStyleIdx="4" presStyleCnt="6"/>
      <dgm:spPr/>
      <dgm:t>
        <a:bodyPr/>
        <a:lstStyle/>
        <a:p>
          <a:endParaRPr lang="cs-CZ"/>
        </a:p>
      </dgm:t>
    </dgm:pt>
    <dgm:pt modelId="{13560D3D-5006-4642-BDA2-EA24F0043A5C}" type="pres">
      <dgm:prSet presAssocID="{DA524AD5-2A09-40B9-86AE-7581540DF507}" presName="rect5" presStyleLbl="alignAcc1" presStyleIdx="4" presStyleCnt="6"/>
      <dgm:spPr/>
      <dgm:t>
        <a:bodyPr/>
        <a:lstStyle/>
        <a:p>
          <a:endParaRPr lang="cs-CZ"/>
        </a:p>
      </dgm:t>
    </dgm:pt>
    <dgm:pt modelId="{D76BE59B-7160-4DDF-A3A9-CF0056AE25B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F123D66A-92F0-417C-A2B6-D785D69BE1E3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1D92B8DF-4213-4C9B-83B2-8C1418E853A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D0DE7E-23F8-4022-9E7B-0FFEDCE4CC26}" type="pres">
      <dgm:prSet presAssocID="{DA524AD5-2A09-40B9-86AE-7581540DF50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1CD13B-6F0B-40FE-ADC3-42A019BA564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3F9D2E-966D-47F1-AD26-3C6F2F308299}" type="presOf" srcId="{D1D4F407-5343-4D3F-B5B9-D407B03CAEB4}" destId="{AED2198E-93D5-4001-81B4-73124B309672}" srcOrd="1" destOrd="0" presId="urn:microsoft.com/office/officeart/2005/8/layout/target3"/>
    <dgm:cxn modelId="{80546022-C1EB-448A-AC5F-4FDCE75BF13E}" type="presOf" srcId="{B651F6E3-6281-48DB-9319-2AEAFDAE7572}" destId="{619D679B-A015-4ECF-8348-D1034C574F40}" srcOrd="0" destOrd="0" presId="urn:microsoft.com/office/officeart/2005/8/layout/target3"/>
    <dgm:cxn modelId="{116838AA-39AF-492E-AA77-843C3519F7FB}" type="presOf" srcId="{DA524AD5-2A09-40B9-86AE-7581540DF507}" destId="{13560D3D-5006-4642-BDA2-EA24F0043A5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17776AC-F188-42F4-98D3-540C5D2EFD7B}" type="presOf" srcId="{D1D4F407-5343-4D3F-B5B9-D407B03CAEB4}" destId="{D005CE8C-CC26-4C3E-AC11-E15060ECD759}" srcOrd="0" destOrd="0" presId="urn:microsoft.com/office/officeart/2005/8/layout/target3"/>
    <dgm:cxn modelId="{F70BAB66-E706-47F2-8751-F305482CD5BC}" type="presOf" srcId="{D1B46980-6531-4606-95E6-44980827E919}" destId="{2BE915AB-18AA-4053-B92C-3BFC9ED204BB}" srcOrd="1" destOrd="0" presId="urn:microsoft.com/office/officeart/2005/8/layout/target3"/>
    <dgm:cxn modelId="{AE7EA6EA-4F3F-4C5C-A367-5A5ACFBEEE6A}" type="presOf" srcId="{D8197B8C-B260-4A16-BDF4-0947B075E274}" destId="{25B08C86-7E15-44DC-BE7F-FFB55DD49D12}" srcOrd="0" destOrd="0" presId="urn:microsoft.com/office/officeart/2005/8/layout/target3"/>
    <dgm:cxn modelId="{0CDB58D3-F09F-4E34-B85B-F300ADFD243C}" type="presOf" srcId="{4C35D32F-0EAB-4CD7-82EE-45574DC2A586}" destId="{1D92B8DF-4213-4C9B-83B2-8C1418E853A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B5E53E3-F272-4247-B881-74F69B52B92F}" srcId="{757F3AB3-0718-4624-B441-E567A8F0AB56}" destId="{DA524AD5-2A09-40B9-86AE-7581540DF507}" srcOrd="4" destOrd="0" parTransId="{8919C3BB-CB48-475E-9308-D9E66EB7034A}" sibTransId="{189A7415-02C7-4981-8B05-C6BE1CF50657}"/>
    <dgm:cxn modelId="{60A3570D-439D-4B50-B357-A3B6A3C10B4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0B6E8C-8AE8-4321-8472-B8A1E838B801}" type="presOf" srcId="{D8197B8C-B260-4A16-BDF4-0947B075E274}" destId="{5A5FFA88-C948-4069-8E93-59FA12366E83}" srcOrd="1" destOrd="0" presId="urn:microsoft.com/office/officeart/2005/8/layout/target3"/>
    <dgm:cxn modelId="{4E603D83-A7AF-401E-B38C-EF6B1393F911}" type="presOf" srcId="{DA524AD5-2A09-40B9-86AE-7581540DF507}" destId="{8CD0DE7E-23F8-4022-9E7B-0FFEDCE4CC26}" srcOrd="1" destOrd="0" presId="urn:microsoft.com/office/officeart/2005/8/layout/target3"/>
    <dgm:cxn modelId="{67C7BE72-72DC-4C0E-A8EB-54A021144266}" type="presOf" srcId="{4C35D32F-0EAB-4CD7-82EE-45574DC2A586}" destId="{FE1CD13B-6F0B-40FE-ADC3-42A019BA5649}" srcOrd="1" destOrd="0" presId="urn:microsoft.com/office/officeart/2005/8/layout/target3"/>
    <dgm:cxn modelId="{993AA562-30D0-4E6A-B816-DFE359AD7272}" type="presOf" srcId="{B651F6E3-6281-48DB-9319-2AEAFDAE7572}" destId="{6BB5E863-4638-4E1D-BFDE-399D028AC4ED}" srcOrd="1" destOrd="0" presId="urn:microsoft.com/office/officeart/2005/8/layout/target3"/>
    <dgm:cxn modelId="{BFDC934C-F728-4A83-A39A-E20130F94CA1}" type="presOf" srcId="{757F3AB3-0718-4624-B441-E567A8F0AB56}" destId="{333A1088-737F-45CB-B68E-254E46348037}" srcOrd="0" destOrd="0" presId="urn:microsoft.com/office/officeart/2005/8/layout/target3"/>
    <dgm:cxn modelId="{57026AAC-405E-4B5F-B728-A21FA186EE2E}" type="presParOf" srcId="{333A1088-737F-45CB-B68E-254E46348037}" destId="{F5ABB229-8D3B-4694-996A-96F23CF14429}" srcOrd="0" destOrd="0" presId="urn:microsoft.com/office/officeart/2005/8/layout/target3"/>
    <dgm:cxn modelId="{D88559BE-6206-405A-9323-94E1760813CB}" type="presParOf" srcId="{333A1088-737F-45CB-B68E-254E46348037}" destId="{F41139FD-01EE-4571-8B17-4FB00FC51163}" srcOrd="1" destOrd="0" presId="urn:microsoft.com/office/officeart/2005/8/layout/target3"/>
    <dgm:cxn modelId="{BE788C60-5F4E-418D-B2BD-ED8037336B44}" type="presParOf" srcId="{333A1088-737F-45CB-B68E-254E46348037}" destId="{D005CE8C-CC26-4C3E-AC11-E15060ECD759}" srcOrd="2" destOrd="0" presId="urn:microsoft.com/office/officeart/2005/8/layout/target3"/>
    <dgm:cxn modelId="{CA0BA5A7-C60A-4CCA-85BB-C893FBB9C46F}" type="presParOf" srcId="{333A1088-737F-45CB-B68E-254E46348037}" destId="{2C702D82-9B77-49B7-9568-BB8EB47C3372}" srcOrd="3" destOrd="0" presId="urn:microsoft.com/office/officeart/2005/8/layout/target3"/>
    <dgm:cxn modelId="{9D8F213F-A12F-4644-AB8F-6584E45BA44F}" type="presParOf" srcId="{333A1088-737F-45CB-B68E-254E46348037}" destId="{A52A0455-90FF-4808-ABD0-F02540D31D5A}" srcOrd="4" destOrd="0" presId="urn:microsoft.com/office/officeart/2005/8/layout/target3"/>
    <dgm:cxn modelId="{DFE112C6-A09D-49DF-882F-F9F1B5AE2143}" type="presParOf" srcId="{333A1088-737F-45CB-B68E-254E46348037}" destId="{6140AFEC-043D-4C43-A2F9-D0F5331DF3A3}" srcOrd="5" destOrd="0" presId="urn:microsoft.com/office/officeart/2005/8/layout/target3"/>
    <dgm:cxn modelId="{323BFDAB-7376-4305-84C6-E864DA369B8D}" type="presParOf" srcId="{333A1088-737F-45CB-B68E-254E46348037}" destId="{9358AC05-5D7D-4327-9F80-1AD486AEA664}" srcOrd="6" destOrd="0" presId="urn:microsoft.com/office/officeart/2005/8/layout/target3"/>
    <dgm:cxn modelId="{0306D5FF-9B8C-4070-B5D6-DB95596A1643}" type="presParOf" srcId="{333A1088-737F-45CB-B68E-254E46348037}" destId="{313FC574-E1CD-4FB4-B054-0B805CE0447D}" srcOrd="7" destOrd="0" presId="urn:microsoft.com/office/officeart/2005/8/layout/target3"/>
    <dgm:cxn modelId="{3C367AA8-CEE2-423B-B3B0-E5371A60F738}" type="presParOf" srcId="{333A1088-737F-45CB-B68E-254E46348037}" destId="{619D679B-A015-4ECF-8348-D1034C574F40}" srcOrd="8" destOrd="0" presId="urn:microsoft.com/office/officeart/2005/8/layout/target3"/>
    <dgm:cxn modelId="{3749C24F-C5C0-448B-B0E4-54068347475D}" type="presParOf" srcId="{333A1088-737F-45CB-B68E-254E46348037}" destId="{322283A8-4A27-4CDA-BAE3-F381106A9174}" srcOrd="9" destOrd="0" presId="urn:microsoft.com/office/officeart/2005/8/layout/target3"/>
    <dgm:cxn modelId="{5F7C9FC4-DE8C-4BD7-908C-47A2B9D56CEE}" type="presParOf" srcId="{333A1088-737F-45CB-B68E-254E46348037}" destId="{FFC9F71D-1B4F-4AD9-A4A6-86ADEFC8AF5C}" srcOrd="10" destOrd="0" presId="urn:microsoft.com/office/officeart/2005/8/layout/target3"/>
    <dgm:cxn modelId="{C732EDDF-450E-4515-AF4B-15748AA19022}" type="presParOf" srcId="{333A1088-737F-45CB-B68E-254E46348037}" destId="{25B08C86-7E15-44DC-BE7F-FFB55DD49D12}" srcOrd="11" destOrd="0" presId="urn:microsoft.com/office/officeart/2005/8/layout/target3"/>
    <dgm:cxn modelId="{F40B7EB2-FAC7-4C6D-82D6-16A8B6A39420}" type="presParOf" srcId="{333A1088-737F-45CB-B68E-254E46348037}" destId="{0E21505F-3C79-4DD1-B37A-8323A72E15F8}" srcOrd="12" destOrd="0" presId="urn:microsoft.com/office/officeart/2005/8/layout/target3"/>
    <dgm:cxn modelId="{ACDA356C-F854-4F38-832E-144FB25BEB16}" type="presParOf" srcId="{333A1088-737F-45CB-B68E-254E46348037}" destId="{0951ACB9-DF9C-4C8A-ABF0-39E023EC4C34}" srcOrd="13" destOrd="0" presId="urn:microsoft.com/office/officeart/2005/8/layout/target3"/>
    <dgm:cxn modelId="{8C916204-C327-4B6A-969C-7E53A605D716}" type="presParOf" srcId="{333A1088-737F-45CB-B68E-254E46348037}" destId="{13560D3D-5006-4642-BDA2-EA24F0043A5C}" srcOrd="14" destOrd="0" presId="urn:microsoft.com/office/officeart/2005/8/layout/target3"/>
    <dgm:cxn modelId="{403093CE-C0C4-44C2-9247-1ABCBE769C53}" type="presParOf" srcId="{333A1088-737F-45CB-B68E-254E46348037}" destId="{D76BE59B-7160-4DDF-A3A9-CF0056AE25B1}" srcOrd="15" destOrd="0" presId="urn:microsoft.com/office/officeart/2005/8/layout/target3"/>
    <dgm:cxn modelId="{34900383-3117-48B2-8A0F-F44D8D5EA0A1}" type="presParOf" srcId="{333A1088-737F-45CB-B68E-254E46348037}" destId="{F123D66A-92F0-417C-A2B6-D785D69BE1E3}" srcOrd="16" destOrd="0" presId="urn:microsoft.com/office/officeart/2005/8/layout/target3"/>
    <dgm:cxn modelId="{81C24F00-E66C-4B68-9247-DFBC3919AD30}" type="presParOf" srcId="{333A1088-737F-45CB-B68E-254E46348037}" destId="{1D92B8DF-4213-4C9B-83B2-8C1418E853A2}" srcOrd="17" destOrd="0" presId="urn:microsoft.com/office/officeart/2005/8/layout/target3"/>
    <dgm:cxn modelId="{E21A842C-0788-4E93-9506-7C5EE378BA3D}" type="presParOf" srcId="{333A1088-737F-45CB-B68E-254E46348037}" destId="{AED2198E-93D5-4001-81B4-73124B309672}" srcOrd="18" destOrd="0" presId="urn:microsoft.com/office/officeart/2005/8/layout/target3"/>
    <dgm:cxn modelId="{34CF5568-469F-447B-8715-FF2A7E45CF77}" type="presParOf" srcId="{333A1088-737F-45CB-B68E-254E46348037}" destId="{2BE915AB-18AA-4053-B92C-3BFC9ED204BB}" srcOrd="19" destOrd="0" presId="urn:microsoft.com/office/officeart/2005/8/layout/target3"/>
    <dgm:cxn modelId="{80F26D8B-CFAF-40B1-8789-F9582CC47600}" type="presParOf" srcId="{333A1088-737F-45CB-B68E-254E46348037}" destId="{6BB5E863-4638-4E1D-BFDE-399D028AC4ED}" srcOrd="20" destOrd="0" presId="urn:microsoft.com/office/officeart/2005/8/layout/target3"/>
    <dgm:cxn modelId="{AFACA9FB-4698-4CBD-84B3-CC0A2402EA76}" type="presParOf" srcId="{333A1088-737F-45CB-B68E-254E46348037}" destId="{5A5FFA88-C948-4069-8E93-59FA12366E83}" srcOrd="21" destOrd="0" presId="urn:microsoft.com/office/officeart/2005/8/layout/target3"/>
    <dgm:cxn modelId="{30B5EB05-91F3-42FC-AA51-B03F36FD3214}" type="presParOf" srcId="{333A1088-737F-45CB-B68E-254E46348037}" destId="{8CD0DE7E-23F8-4022-9E7B-0FFEDCE4CC26}" srcOrd="22" destOrd="0" presId="urn:microsoft.com/office/officeart/2005/8/layout/target3"/>
    <dgm:cxn modelId="{A55B117F-6EB4-461F-B405-2C799A81F4BB}" type="presParOf" srcId="{333A1088-737F-45CB-B68E-254E46348037}" destId="{FE1CD13B-6F0B-40FE-ADC3-42A019BA564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VY_32_INOVACE_03_VLASTIVĚDA </a:t>
          </a:r>
          <a:r>
            <a:rPr lang="cs-CZ" sz="900" kern="1200" dirty="0" smtClean="0"/>
            <a:t>5.ROČNÍK_VÝCHODNÍ ČECHY –POVRCH A PODNEBÍ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VÝCHODNÍ ČECHY – POVRCH A PODNEBÍ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0951ACB9-DF9C-4C8A-ABF0-39E023EC4C34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560D3D-5006-4642-BDA2-EA24F0043A5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září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F123D66A-92F0-417C-A2B6-D785D69BE1E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92B8DF-4213-4C9B-83B2-8C1418E853A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AA0594-9245-4273-91CF-53C42365A00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A1F7F4-892D-42DF-9CB6-934681117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Hypertextový</a:t>
            </a:r>
            <a:r>
              <a:rPr lang="cs-CZ" baseline="0" dirty="0" smtClean="0"/>
              <a:t> odkaz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E786E5-93A6-4CD3-9EC2-30ED8EE538B7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F57B6EB-F7FC-42D0-981C-B3A09C42565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5BA185-1F65-4659-BDED-0E0EB35ED2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a/%C5%9Anie%C5%BCka_z_zachodu.jpg/800px-%C5%9Anie%C5%BCka_z_zachodu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uristik.cz/cz/lokality/vychodni-cechy/kategorie/krajina/" TargetMode="External"/><Relationship Id="rId5" Type="http://schemas.openxmlformats.org/officeDocument/2006/relationships/hyperlink" Target="http://upload.wikimedia.org/wikipedia/commons/thumb/2/22/Velka_destna_001.jpg/800px-Velka_destna_001.jpg" TargetMode="External"/><Relationship Id="rId4" Type="http://schemas.openxmlformats.org/officeDocument/2006/relationships/hyperlink" Target="http://upload.wikimedia.org/wikipedia/commons/thumb/0/01/Elbe_Spring_in_Karkonosze_from_N_174.jpg/800px-Elbe_Spring_in_Karkonosze_from_N_174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8/Hradec_Kr%C3%A1lov%C3%A9_od_soutoku.JPG/800px-Hradec_Kr%C3%A1lov%C3%A9_od_soutoku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2"/>
                </a:solidFill>
              </a:rPr>
              <a:t>ANOTACE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</a:t>
            </a:r>
            <a:r>
              <a:rPr lang="cs-CZ" b="1" dirty="0" smtClean="0"/>
              <a:t>o území východních </a:t>
            </a:r>
            <a:r>
              <a:rPr lang="cs-CZ" b="1" dirty="0" smtClean="0"/>
              <a:t>Čech – povrchu a podnebí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Krajina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Východní Čechy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pahorkatiny až hory 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	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Krkonoše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  <a:hlinkClick r:id="rId3"/>
              </a:rPr>
              <a:t>Sněžka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1602 m,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4"/>
              </a:rPr>
              <a:t>pramen </a:t>
            </a:r>
            <a:r>
              <a:rPr lang="cs-CZ" dirty="0" smtClean="0">
                <a:solidFill>
                  <a:srgbClr val="C00000"/>
                </a:solidFill>
                <a:hlinkClick r:id="rId4"/>
              </a:rPr>
              <a:t>Labe </a:t>
            </a:r>
            <a:r>
              <a:rPr lang="cs-CZ" dirty="0" smtClean="0"/>
              <a:t>),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Orlické hory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C00000"/>
                </a:solidFill>
                <a:hlinkClick r:id="rId5"/>
              </a:rPr>
              <a:t>Velká Deštná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Broumovské stěny, Adršpašsko-teplické skály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6"/>
              </a:rPr>
              <a:t>přírodní zajímavosti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4355976" y="5013176"/>
            <a:ext cx="914400" cy="914400"/>
            <a:chOff x="4499992" y="3140968"/>
            <a:chExt cx="914400" cy="914400"/>
          </a:xfrm>
        </p:grpSpPr>
        <p:sp>
          <p:nvSpPr>
            <p:cNvPr id="6" name="Pěticípá hvězda 5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Pěticípá hvězda 6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lačítko akce: Informace 4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Krkonošský národní park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Smíšené lesy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smtClean="0"/>
              <a:t>přecházejí ve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smrkové</a:t>
            </a:r>
            <a:r>
              <a:rPr lang="cs-CZ" dirty="0" smtClean="0"/>
              <a:t> a výše v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kosodřevinu, horské louky, mechy 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lišejníky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 - kotel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Krkonošský les s mechem</a:t>
            </a:r>
            <a:endParaRPr lang="cs-CZ" dirty="0"/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Orlické hory – les s mechy a lišejníky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Orlické hory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42344"/>
            <a:ext cx="7128792" cy="5346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686800" cy="838200"/>
          </a:xfrm>
        </p:spPr>
        <p:txBody>
          <a:bodyPr/>
          <a:lstStyle/>
          <a:p>
            <a:r>
              <a:rPr lang="cs-CZ" dirty="0" err="1" smtClean="0"/>
              <a:t>Adršpašsko</a:t>
            </a:r>
            <a:r>
              <a:rPr lang="cs-CZ" dirty="0" smtClean="0"/>
              <a:t> - Teplické skály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Adršpašsko</a:t>
            </a:r>
            <a:r>
              <a:rPr lang="cs-CZ" dirty="0" smtClean="0"/>
              <a:t> - Teplické skály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Adršpašsko</a:t>
            </a:r>
            <a:r>
              <a:rPr lang="cs-CZ" dirty="0" smtClean="0"/>
              <a:t> - Teplické skály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0964" y="1554163"/>
            <a:ext cx="3394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Broumovské stěny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Broumovsko</a:t>
            </a:r>
            <a:r>
              <a:rPr lang="cs-CZ" dirty="0" smtClean="0"/>
              <a:t> – kamenné hřiby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Broumovsko</a:t>
            </a:r>
            <a:r>
              <a:rPr lang="cs-CZ" dirty="0" smtClean="0"/>
              <a:t> – kamenné hřiby</a:t>
            </a:r>
            <a:endParaRPr lang="cs-CZ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Vodstvo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81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Řeky</a:t>
            </a:r>
            <a:r>
              <a:rPr lang="cs-CZ" dirty="0" smtClean="0"/>
              <a:t>: 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Labe</a:t>
            </a:r>
            <a:r>
              <a:rPr lang="cs-CZ" dirty="0" smtClean="0"/>
              <a:t> – přítoky: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z levé strany: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Úpa, Metuje, </a:t>
            </a:r>
            <a:r>
              <a:rPr lang="cs-CZ" dirty="0" smtClean="0">
                <a:solidFill>
                  <a:srgbClr val="7030A0"/>
                </a:solidFill>
                <a:hlinkClick r:id="rId2"/>
              </a:rPr>
              <a:t>Orlice</a:t>
            </a:r>
            <a:r>
              <a:rPr lang="cs-CZ" dirty="0" smtClean="0">
                <a:solidFill>
                  <a:srgbClr val="7030A0"/>
                </a:solidFill>
              </a:rPr>
              <a:t> a </a:t>
            </a:r>
            <a:r>
              <a:rPr lang="cs-CZ" dirty="0" err="1" smtClean="0">
                <a:solidFill>
                  <a:srgbClr val="7030A0"/>
                </a:solidFill>
              </a:rPr>
              <a:t>Chrudimka</a:t>
            </a:r>
            <a:r>
              <a:rPr lang="cs-CZ" dirty="0" smtClean="0">
                <a:solidFill>
                  <a:srgbClr val="7030A0"/>
                </a:solidFill>
              </a:rPr>
              <a:t>,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Doubrava – </a:t>
            </a:r>
            <a:r>
              <a:rPr lang="cs-CZ" dirty="0" err="1" smtClean="0">
                <a:solidFill>
                  <a:srgbClr val="7030A0"/>
                </a:solidFill>
              </a:rPr>
              <a:t>Pařížovská</a:t>
            </a:r>
            <a:r>
              <a:rPr lang="cs-CZ" dirty="0" smtClean="0">
                <a:solidFill>
                  <a:srgbClr val="7030A0"/>
                </a:solidFill>
              </a:rPr>
              <a:t> přehrada</a:t>
            </a:r>
          </a:p>
          <a:p>
            <a:pPr>
              <a:buNone/>
            </a:pPr>
            <a:endParaRPr lang="cs-CZ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Orlice</a:t>
            </a:r>
            <a:endParaRPr lang="cs-CZ" dirty="0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6757532" cy="5068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Pařížov</a:t>
            </a:r>
            <a:r>
              <a:rPr lang="cs-CZ" dirty="0" smtClean="0"/>
              <a:t> – přehrada na Doubravě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Vodstvo a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Řeky</a:t>
            </a:r>
            <a:r>
              <a:rPr lang="cs-CZ" dirty="0" smtClean="0"/>
              <a:t>: 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Labe</a:t>
            </a:r>
            <a:r>
              <a:rPr lang="cs-CZ" dirty="0" smtClean="0"/>
              <a:t> – přítoky: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z pravé strany: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Cidlina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(Chlumec nad Cidlinou)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Jizera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Kaňon řeky </a:t>
            </a:r>
            <a:r>
              <a:rPr lang="cs-CZ" dirty="0" err="1" smtClean="0"/>
              <a:t>jizery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004048" y="404664"/>
            <a:ext cx="3528392" cy="6278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Kaňon řeky </a:t>
            </a:r>
            <a:r>
              <a:rPr lang="cs-CZ" dirty="0" err="1" smtClean="0"/>
              <a:t>jizery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</a:rPr>
              <a:t>Podnebí </a:t>
            </a:r>
            <a:r>
              <a:rPr lang="cs-CZ" dirty="0" smtClean="0">
                <a:solidFill>
                  <a:srgbClr val="002060"/>
                </a:solidFill>
              </a:rPr>
              <a:t>: </a:t>
            </a:r>
            <a:r>
              <a:rPr lang="cs-CZ" dirty="0" smtClean="0">
                <a:solidFill>
                  <a:schemeClr val="accent2"/>
                </a:solidFill>
              </a:rPr>
              <a:t>směrem k horám chladnější a více srážek </a:t>
            </a:r>
            <a:r>
              <a:rPr lang="cs-CZ" dirty="0" smtClean="0"/>
              <a:t>(čím vystupujeme výš)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5878488" cy="3085803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PHDR.CHALUPA, Petr, CSc. </a:t>
            </a:r>
            <a:r>
              <a:rPr lang="cs-CZ" sz="2000" i="1" dirty="0" smtClean="0"/>
              <a:t>Vlastivěda</a:t>
            </a:r>
            <a:r>
              <a:rPr lang="cs-CZ" sz="2000" dirty="0" smtClean="0"/>
              <a:t>: </a:t>
            </a:r>
            <a:r>
              <a:rPr lang="cs-CZ" sz="2000" i="1" dirty="0" smtClean="0"/>
              <a:t>Putování po České republice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 </a:t>
            </a:r>
            <a:r>
              <a:rPr lang="cs-CZ" sz="2000" dirty="0" err="1" smtClean="0"/>
              <a:t>Všeň</a:t>
            </a:r>
            <a:r>
              <a:rPr lang="cs-CZ" sz="2000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2"/>
              </a:rPr>
              <a:t>http://microsoft.com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Foto - archiv autorky</a:t>
            </a:r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380</TotalTime>
  <Words>245</Words>
  <Application>Microsoft Office PowerPoint</Application>
  <PresentationFormat>Předvádění na obrazovce (4:3)</PresentationFormat>
  <Paragraphs>61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Snímek 1</vt:lpstr>
      <vt:lpstr>ANOTACE</vt:lpstr>
      <vt:lpstr>Mapa ČR</vt:lpstr>
      <vt:lpstr>Krajina</vt:lpstr>
      <vt:lpstr>Krkonoše</vt:lpstr>
      <vt:lpstr>Krkonoše - kotel</vt:lpstr>
      <vt:lpstr>Krkonošský les s mechem</vt:lpstr>
      <vt:lpstr>Orlické hory – les s mechy a lišejníky</vt:lpstr>
      <vt:lpstr>Orlické hory</vt:lpstr>
      <vt:lpstr>Adršpašsko - Teplické skály</vt:lpstr>
      <vt:lpstr>Adršpašsko - Teplické skály</vt:lpstr>
      <vt:lpstr>Adršpašsko - Teplické skály</vt:lpstr>
      <vt:lpstr>Broumovské stěny</vt:lpstr>
      <vt:lpstr>Broumovsko – kamenné hřiby</vt:lpstr>
      <vt:lpstr>Broumovsko – kamenné hřiby</vt:lpstr>
      <vt:lpstr>Vodstvo</vt:lpstr>
      <vt:lpstr>Orlice</vt:lpstr>
      <vt:lpstr>Pařížov – přehrada na Doubravě</vt:lpstr>
      <vt:lpstr>Vodstvo a podnebí</vt:lpstr>
      <vt:lpstr>Kaňon řeky jizery</vt:lpstr>
      <vt:lpstr>Kaňon řeky jizery</vt:lpstr>
      <vt:lpstr>Podnebí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47</cp:revision>
  <dcterms:created xsi:type="dcterms:W3CDTF">2012-04-01T18:43:52Z</dcterms:created>
  <dcterms:modified xsi:type="dcterms:W3CDTF">2012-05-22T20:26:12Z</dcterms:modified>
</cp:coreProperties>
</file>