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73" r:id="rId6"/>
    <p:sldId id="274" r:id="rId7"/>
    <p:sldId id="275" r:id="rId8"/>
    <p:sldId id="276" r:id="rId9"/>
    <p:sldId id="277" r:id="rId10"/>
    <p:sldId id="261" r:id="rId11"/>
    <p:sldId id="267" r:id="rId12"/>
    <p:sldId id="263" r:id="rId13"/>
    <p:sldId id="278" r:id="rId14"/>
    <p:sldId id="266" r:id="rId15"/>
    <p:sldId id="269" r:id="rId16"/>
    <p:sldId id="270" r:id="rId17"/>
    <p:sldId id="265" r:id="rId18"/>
    <p:sldId id="264" r:id="rId19"/>
    <p:sldId id="268" r:id="rId20"/>
    <p:sldId id="271" r:id="rId21"/>
    <p:sldId id="279" r:id="rId22"/>
    <p:sldId id="281" r:id="rId23"/>
    <p:sldId id="280" r:id="rId24"/>
    <p:sldId id="272" r:id="rId25"/>
    <p:sldId id="282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624" autoAdjust="0"/>
  </p:normalViewPr>
  <p:slideViewPr>
    <p:cSldViewPr>
      <p:cViewPr varScale="1">
        <p:scale>
          <a:sx n="83" d="100"/>
          <a:sy n="83" d="100"/>
        </p:scale>
        <p:origin x="-40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VY_32_INOVACE_05_VLASTIVĚDA </a:t>
          </a:r>
          <a:r>
            <a:rPr lang="cs-CZ" dirty="0" smtClean="0"/>
            <a:t>5.ROČNÍK_VÝCHODNÍ ČECHY-ZAJÍMAVOSTI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5.ROČNÍK_VÝCHODNÍ ČECHY-ZAJÍMAVOSTI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6BA35039-F3CE-47A5-ADBD-F569F0A8F440}">
      <dgm:prSet/>
      <dgm:spPr/>
      <dgm:t>
        <a:bodyPr/>
        <a:lstStyle/>
        <a:p>
          <a:pPr algn="l" rtl="0"/>
          <a:r>
            <a:rPr lang="cs-CZ" dirty="0" smtClean="0"/>
            <a:t>Vytvořeno: září 2011</a:t>
          </a:r>
          <a:endParaRPr lang="cs-CZ" dirty="0"/>
        </a:p>
      </dgm:t>
    </dgm:pt>
    <dgm:pt modelId="{53C4C78D-6045-44E6-A5F0-8EB4D277671F}" type="parTrans" cxnId="{F129B8DC-85EE-4C4C-9918-1AEF3DB215D4}">
      <dgm:prSet/>
      <dgm:spPr/>
      <dgm:t>
        <a:bodyPr/>
        <a:lstStyle/>
        <a:p>
          <a:pPr algn="l"/>
          <a:endParaRPr lang="cs-CZ"/>
        </a:p>
      </dgm:t>
    </dgm:pt>
    <dgm:pt modelId="{462B80E4-2B0B-427F-AED3-20B25C9D442F}" type="sibTrans" cxnId="{F129B8DC-85EE-4C4C-9918-1AEF3DB215D4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992059F3-6858-4B18-83D7-3EFEB2739388}" type="pres">
      <dgm:prSet presAssocID="{6BA35039-F3CE-47A5-ADBD-F569F0A8F440}" presName="vertSpace5" presStyleLbl="node1" presStyleIdx="3" presStyleCnt="6"/>
      <dgm:spPr/>
      <dgm:t>
        <a:bodyPr/>
        <a:lstStyle/>
        <a:p>
          <a:endParaRPr lang="cs-CZ"/>
        </a:p>
      </dgm:t>
    </dgm:pt>
    <dgm:pt modelId="{9DD92342-5556-4D51-A034-D33B4D931318}" type="pres">
      <dgm:prSet presAssocID="{6BA35039-F3CE-47A5-ADBD-F569F0A8F440}" presName="circle5" presStyleLbl="node1" presStyleIdx="4" presStyleCnt="6"/>
      <dgm:spPr/>
      <dgm:t>
        <a:bodyPr/>
        <a:lstStyle/>
        <a:p>
          <a:endParaRPr lang="cs-CZ"/>
        </a:p>
      </dgm:t>
    </dgm:pt>
    <dgm:pt modelId="{E7244676-A355-451E-B7FA-545ED532341A}" type="pres">
      <dgm:prSet presAssocID="{6BA35039-F3CE-47A5-ADBD-F569F0A8F440}" presName="rect5" presStyleLbl="alignAcc1" presStyleIdx="4" presStyleCnt="6"/>
      <dgm:spPr/>
      <dgm:t>
        <a:bodyPr/>
        <a:lstStyle/>
        <a:p>
          <a:endParaRPr lang="cs-CZ"/>
        </a:p>
      </dgm:t>
    </dgm:pt>
    <dgm:pt modelId="{0D042977-9673-4076-BCFC-4858E6758BC2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5B2D6A1D-05AF-4C0A-9E7B-72943FD25767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DF9E5B55-383D-4876-8412-BC512680DAE2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96FA9E-340A-481C-BCA9-C18E484E3675}" type="pres">
      <dgm:prSet presAssocID="{6BA35039-F3CE-47A5-ADBD-F569F0A8F440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60386A-79F9-4D07-8740-F027EEBC8FAE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905F260-ABC7-4B46-9BE2-0233F85CFD1E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7F914AB-4BF9-4D67-A171-3E812BA64299}" type="presOf" srcId="{6BA35039-F3CE-47A5-ADBD-F569F0A8F440}" destId="{E7244676-A355-451E-B7FA-545ED532341A}" srcOrd="0" destOrd="0" presId="urn:microsoft.com/office/officeart/2005/8/layout/target3"/>
    <dgm:cxn modelId="{2F69A2D2-B4EA-4731-B2D7-111BBDE3268E}" type="presOf" srcId="{D1B46980-6531-4606-95E6-44980827E919}" destId="{6140AFEC-043D-4C43-A2F9-D0F5331DF3A3}" srcOrd="0" destOrd="0" presId="urn:microsoft.com/office/officeart/2005/8/layout/target3"/>
    <dgm:cxn modelId="{D86CBC92-67BA-45C3-B6EF-8A7D306C6249}" type="presOf" srcId="{D1D4F407-5343-4D3F-B5B9-D407B03CAEB4}" destId="{D005CE8C-CC26-4C3E-AC11-E15060ECD759}" srcOrd="0" destOrd="0" presId="urn:microsoft.com/office/officeart/2005/8/layout/target3"/>
    <dgm:cxn modelId="{F5C8426D-82D5-497E-B1D9-4EA0496BCC91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53A3E6FF-5D09-4138-8843-57D8D610EB1E}" type="presOf" srcId="{D8197B8C-B260-4A16-BDF4-0947B075E274}" destId="{25B08C86-7E15-44DC-BE7F-FFB55DD49D12}" srcOrd="0" destOrd="0" presId="urn:microsoft.com/office/officeart/2005/8/layout/target3"/>
    <dgm:cxn modelId="{F129B8DC-85EE-4C4C-9918-1AEF3DB215D4}" srcId="{757F3AB3-0718-4624-B441-E567A8F0AB56}" destId="{6BA35039-F3CE-47A5-ADBD-F569F0A8F440}" srcOrd="4" destOrd="0" parTransId="{53C4C78D-6045-44E6-A5F0-8EB4D277671F}" sibTransId="{462B80E4-2B0B-427F-AED3-20B25C9D442F}"/>
    <dgm:cxn modelId="{F14DC511-81F1-42DE-A47A-7A71DCBADD55}" type="presOf" srcId="{D1D4F407-5343-4D3F-B5B9-D407B03CAEB4}" destId="{AED2198E-93D5-4001-81B4-73124B309672}" srcOrd="1" destOrd="0" presId="urn:microsoft.com/office/officeart/2005/8/layout/target3"/>
    <dgm:cxn modelId="{1D73B376-F5BC-4165-B92E-804D32A741EF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46E59E0-ACAB-4B1E-A5F9-494FFA4652F7}" type="presOf" srcId="{6BA35039-F3CE-47A5-ADBD-F569F0A8F440}" destId="{3C96FA9E-340A-481C-BCA9-C18E484E3675}" srcOrd="1" destOrd="0" presId="urn:microsoft.com/office/officeart/2005/8/layout/target3"/>
    <dgm:cxn modelId="{23B5C6CF-3E84-4F0B-808D-7ECA61A47092}" type="presOf" srcId="{4C35D32F-0EAB-4CD7-82EE-45574DC2A586}" destId="{DF9E5B55-383D-4876-8412-BC512680DAE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7BB9748-F21B-4406-9060-F5A442AB2722}" type="presOf" srcId="{D1B46980-6531-4606-95E6-44980827E919}" destId="{2BE915AB-18AA-4053-B92C-3BFC9ED204BB}" srcOrd="1" destOrd="0" presId="urn:microsoft.com/office/officeart/2005/8/layout/target3"/>
    <dgm:cxn modelId="{F4DFD3AB-8597-4F03-993B-134B2E68E205}" type="presOf" srcId="{4C35D32F-0EAB-4CD7-82EE-45574DC2A586}" destId="{6660386A-79F9-4D07-8740-F027EEBC8FAE}" srcOrd="1" destOrd="0" presId="urn:microsoft.com/office/officeart/2005/8/layout/target3"/>
    <dgm:cxn modelId="{0962C0E6-9577-426A-B22F-DE60FF2C916F}" type="presOf" srcId="{B651F6E3-6281-48DB-9319-2AEAFDAE7572}" destId="{6BB5E863-4638-4E1D-BFDE-399D028AC4ED}" srcOrd="1" destOrd="0" presId="urn:microsoft.com/office/officeart/2005/8/layout/target3"/>
    <dgm:cxn modelId="{E7191103-C4A3-4639-B557-57A44D6265B4}" type="presParOf" srcId="{333A1088-737F-45CB-B68E-254E46348037}" destId="{F5ABB229-8D3B-4694-996A-96F23CF14429}" srcOrd="0" destOrd="0" presId="urn:microsoft.com/office/officeart/2005/8/layout/target3"/>
    <dgm:cxn modelId="{0FF4E9D2-3557-49E0-B2D2-8625CFB3F993}" type="presParOf" srcId="{333A1088-737F-45CB-B68E-254E46348037}" destId="{F41139FD-01EE-4571-8B17-4FB00FC51163}" srcOrd="1" destOrd="0" presId="urn:microsoft.com/office/officeart/2005/8/layout/target3"/>
    <dgm:cxn modelId="{D34B84A8-D646-4E51-A6E2-57E6CBA470FE}" type="presParOf" srcId="{333A1088-737F-45CB-B68E-254E46348037}" destId="{D005CE8C-CC26-4C3E-AC11-E15060ECD759}" srcOrd="2" destOrd="0" presId="urn:microsoft.com/office/officeart/2005/8/layout/target3"/>
    <dgm:cxn modelId="{7451311C-BD7D-4152-9670-CA5A83989BC6}" type="presParOf" srcId="{333A1088-737F-45CB-B68E-254E46348037}" destId="{2C702D82-9B77-49B7-9568-BB8EB47C3372}" srcOrd="3" destOrd="0" presId="urn:microsoft.com/office/officeart/2005/8/layout/target3"/>
    <dgm:cxn modelId="{F4A3E347-7CCA-4752-9CD7-9E61B371648B}" type="presParOf" srcId="{333A1088-737F-45CB-B68E-254E46348037}" destId="{A52A0455-90FF-4808-ABD0-F02540D31D5A}" srcOrd="4" destOrd="0" presId="urn:microsoft.com/office/officeart/2005/8/layout/target3"/>
    <dgm:cxn modelId="{9BD98BD7-69EF-4831-8310-2D3DE8BBC6F8}" type="presParOf" srcId="{333A1088-737F-45CB-B68E-254E46348037}" destId="{6140AFEC-043D-4C43-A2F9-D0F5331DF3A3}" srcOrd="5" destOrd="0" presId="urn:microsoft.com/office/officeart/2005/8/layout/target3"/>
    <dgm:cxn modelId="{971A6A97-09A2-4291-B79A-8AA3D058B6E5}" type="presParOf" srcId="{333A1088-737F-45CB-B68E-254E46348037}" destId="{9358AC05-5D7D-4327-9F80-1AD486AEA664}" srcOrd="6" destOrd="0" presId="urn:microsoft.com/office/officeart/2005/8/layout/target3"/>
    <dgm:cxn modelId="{4035D297-5CBB-4C56-82BD-7AA847CE9CF5}" type="presParOf" srcId="{333A1088-737F-45CB-B68E-254E46348037}" destId="{313FC574-E1CD-4FB4-B054-0B805CE0447D}" srcOrd="7" destOrd="0" presId="urn:microsoft.com/office/officeart/2005/8/layout/target3"/>
    <dgm:cxn modelId="{5F2FBBBE-D5FA-49B1-9AAB-0A0DFB9F5A7E}" type="presParOf" srcId="{333A1088-737F-45CB-B68E-254E46348037}" destId="{619D679B-A015-4ECF-8348-D1034C574F40}" srcOrd="8" destOrd="0" presId="urn:microsoft.com/office/officeart/2005/8/layout/target3"/>
    <dgm:cxn modelId="{E0ABB214-7435-42D3-B8BC-882B97C0E6F0}" type="presParOf" srcId="{333A1088-737F-45CB-B68E-254E46348037}" destId="{322283A8-4A27-4CDA-BAE3-F381106A9174}" srcOrd="9" destOrd="0" presId="urn:microsoft.com/office/officeart/2005/8/layout/target3"/>
    <dgm:cxn modelId="{2071D059-6FD5-4173-AF14-4E63F5A94F6F}" type="presParOf" srcId="{333A1088-737F-45CB-B68E-254E46348037}" destId="{FFC9F71D-1B4F-4AD9-A4A6-86ADEFC8AF5C}" srcOrd="10" destOrd="0" presId="urn:microsoft.com/office/officeart/2005/8/layout/target3"/>
    <dgm:cxn modelId="{5CEB63FF-460E-4AEE-8FD3-27C3B08DBC99}" type="presParOf" srcId="{333A1088-737F-45CB-B68E-254E46348037}" destId="{25B08C86-7E15-44DC-BE7F-FFB55DD49D12}" srcOrd="11" destOrd="0" presId="urn:microsoft.com/office/officeart/2005/8/layout/target3"/>
    <dgm:cxn modelId="{A0226CFF-E524-41FC-AA68-29027B648BBF}" type="presParOf" srcId="{333A1088-737F-45CB-B68E-254E46348037}" destId="{992059F3-6858-4B18-83D7-3EFEB2739388}" srcOrd="12" destOrd="0" presId="urn:microsoft.com/office/officeart/2005/8/layout/target3"/>
    <dgm:cxn modelId="{93BED4FD-0DEE-4D7F-8FA7-24925091C06E}" type="presParOf" srcId="{333A1088-737F-45CB-B68E-254E46348037}" destId="{9DD92342-5556-4D51-A034-D33B4D931318}" srcOrd="13" destOrd="0" presId="urn:microsoft.com/office/officeart/2005/8/layout/target3"/>
    <dgm:cxn modelId="{856FC659-EED1-43B9-B560-6A09F08A74BA}" type="presParOf" srcId="{333A1088-737F-45CB-B68E-254E46348037}" destId="{E7244676-A355-451E-B7FA-545ED532341A}" srcOrd="14" destOrd="0" presId="urn:microsoft.com/office/officeart/2005/8/layout/target3"/>
    <dgm:cxn modelId="{F0089DC1-16E8-47AC-831D-D3799CFBB588}" type="presParOf" srcId="{333A1088-737F-45CB-B68E-254E46348037}" destId="{0D042977-9673-4076-BCFC-4858E6758BC2}" srcOrd="15" destOrd="0" presId="urn:microsoft.com/office/officeart/2005/8/layout/target3"/>
    <dgm:cxn modelId="{C020FCD9-1BA9-406A-BDF4-A3534D5956DE}" type="presParOf" srcId="{333A1088-737F-45CB-B68E-254E46348037}" destId="{5B2D6A1D-05AF-4C0A-9E7B-72943FD25767}" srcOrd="16" destOrd="0" presId="urn:microsoft.com/office/officeart/2005/8/layout/target3"/>
    <dgm:cxn modelId="{4F09BC48-8631-44B2-9301-D397F70C9FEF}" type="presParOf" srcId="{333A1088-737F-45CB-B68E-254E46348037}" destId="{DF9E5B55-383D-4876-8412-BC512680DAE2}" srcOrd="17" destOrd="0" presId="urn:microsoft.com/office/officeart/2005/8/layout/target3"/>
    <dgm:cxn modelId="{192EF3B9-3927-4A71-A2C2-2A602A7FB991}" type="presParOf" srcId="{333A1088-737F-45CB-B68E-254E46348037}" destId="{AED2198E-93D5-4001-81B4-73124B309672}" srcOrd="18" destOrd="0" presId="urn:microsoft.com/office/officeart/2005/8/layout/target3"/>
    <dgm:cxn modelId="{992B174D-1867-4C2B-8FDA-5620F68BE0D5}" type="presParOf" srcId="{333A1088-737F-45CB-B68E-254E46348037}" destId="{2BE915AB-18AA-4053-B92C-3BFC9ED204BB}" srcOrd="19" destOrd="0" presId="urn:microsoft.com/office/officeart/2005/8/layout/target3"/>
    <dgm:cxn modelId="{5E057960-17A8-46BC-AEEC-5915B31F98ED}" type="presParOf" srcId="{333A1088-737F-45CB-B68E-254E46348037}" destId="{6BB5E863-4638-4E1D-BFDE-399D028AC4ED}" srcOrd="20" destOrd="0" presId="urn:microsoft.com/office/officeart/2005/8/layout/target3"/>
    <dgm:cxn modelId="{7831C473-3C49-4986-8B84-659AEE613D5A}" type="presParOf" srcId="{333A1088-737F-45CB-B68E-254E46348037}" destId="{5A5FFA88-C948-4069-8E93-59FA12366E83}" srcOrd="21" destOrd="0" presId="urn:microsoft.com/office/officeart/2005/8/layout/target3"/>
    <dgm:cxn modelId="{EA36126F-91BB-45BD-82F1-BDB43D69CE1E}" type="presParOf" srcId="{333A1088-737F-45CB-B68E-254E46348037}" destId="{3C96FA9E-340A-481C-BCA9-C18E484E3675}" srcOrd="22" destOrd="0" presId="urn:microsoft.com/office/officeart/2005/8/layout/target3"/>
    <dgm:cxn modelId="{3E840A6D-7437-4DFA-8CD1-7FB560BCDED1}" type="presParOf" srcId="{333A1088-737F-45CB-B68E-254E46348037}" destId="{6660386A-79F9-4D07-8740-F027EEBC8FAE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ZŠ Týnec nad Labem</a:t>
          </a:r>
          <a:endParaRPr lang="cs-CZ" sz="10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AUTOR: Alena Darebná</a:t>
          </a:r>
          <a:endParaRPr lang="cs-CZ" sz="1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VY_32_INOVACE_05_VLASTIVĚDA </a:t>
          </a:r>
          <a:r>
            <a:rPr lang="cs-CZ" sz="1000" kern="1200" dirty="0" smtClean="0"/>
            <a:t>5.ROČNÍK_VÝCHODNÍ ČECHY-ZAJÍMAVOSTI</a:t>
          </a:r>
          <a:endParaRPr lang="cs-CZ" sz="10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Téma: 5.ROČNÍK_VÝCHODNÍ ČECHY-ZAJÍMAVOSTI</a:t>
          </a:r>
          <a:endParaRPr lang="cs-CZ" sz="1000" kern="1200" dirty="0"/>
        </a:p>
      </dsp:txBody>
      <dsp:txXfrm>
        <a:off x="1273857" y="955392"/>
        <a:ext cx="5350878" cy="318465"/>
      </dsp:txXfrm>
    </dsp:sp>
    <dsp:sp modelId="{9DD92342-5556-4D51-A034-D33B4D931318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244676-A355-451E-B7FA-545ED532341A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Vytvořeno: září 2011</a:t>
          </a:r>
          <a:endParaRPr lang="cs-CZ" sz="1000" kern="1200" dirty="0"/>
        </a:p>
      </dsp:txBody>
      <dsp:txXfrm>
        <a:off x="1273857" y="1273857"/>
        <a:ext cx="5350878" cy="318465"/>
      </dsp:txXfrm>
    </dsp:sp>
    <dsp:sp modelId="{5B2D6A1D-05AF-4C0A-9E7B-72943FD2576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F9E5B55-383D-4876-8412-BC512680DAE2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CZ.1.07/1.4.00/21.1921</a:t>
          </a:r>
          <a:endParaRPr lang="cs-CZ" sz="10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34B6C-3B34-4BF1-A6E5-C4542C2961C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5DCDAE8-53B6-484D-8B8C-DF47EE4E8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34B6C-3B34-4BF1-A6E5-C4542C2961C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5DCDAE8-53B6-484D-8B8C-DF47EE4E8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34B6C-3B34-4BF1-A6E5-C4542C2961C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CDAE8-53B6-484D-8B8C-DF47EE4E84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34B6C-3B34-4BF1-A6E5-C4542C2961C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CDAE8-53B6-484D-8B8C-DF47EE4E8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34B6C-3B34-4BF1-A6E5-C4542C2961C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5DCDAE8-53B6-484D-8B8C-DF47EE4E84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34B6C-3B34-4BF1-A6E5-C4542C2961C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CDAE8-53B6-484D-8B8C-DF47EE4E8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34B6C-3B34-4BF1-A6E5-C4542C2961C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CDAE8-53B6-484D-8B8C-DF47EE4E8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34B6C-3B34-4BF1-A6E5-C4542C2961C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CDAE8-53B6-484D-8B8C-DF47EE4E8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34B6C-3B34-4BF1-A6E5-C4542C2961C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CDAE8-53B6-484D-8B8C-DF47EE4E84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34B6C-3B34-4BF1-A6E5-C4542C2961C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CDAE8-53B6-484D-8B8C-DF47EE4E8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34B6C-3B34-4BF1-A6E5-C4542C2961C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CDAE8-53B6-484D-8B8C-DF47EE4E8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EC34B6C-3B34-4BF1-A6E5-C4542C2961C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5DCDAE8-53B6-484D-8B8C-DF47EE4E84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emepis.com/images/mapycr/krajecr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3/35/HS_logo-CMYK.svg/479px-HS_logo-CMYK.svg.png" TargetMode="External"/><Relationship Id="rId2" Type="http://schemas.openxmlformats.org/officeDocument/2006/relationships/hyperlink" Target="http://upload.wikimedia.org/wikipedia/commons/thumb/2/2f/Harrachov_mustky.jpg/800px-Harrachov_mustky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7/74/Lanovka_Cerna_Hora.JPG/800px-Lanovka_Cerna_Hora.JPG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6/61/Litomysl3.jpg" TargetMode="External"/><Relationship Id="rId2" Type="http://schemas.openxmlformats.org/officeDocument/2006/relationships/hyperlink" Target="http://upload.wikimedia.org/wikipedia/commons/thumb/c/c1/LitomyslNamesti.jpg/800px-LitomyslNamesti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thumb/e/e7/Babi%C4%8D%C4%8Dino_%C3%BAdol%C3%AD,_pam%C3%A1tn%C3%ADk_Babi%C4%8Dky,_detail.jpg/800px-Babi%C4%8D%C4%8Dino_%C3%BAdol%C3%AD,_pam%C3%A1tn%C3%ADk_Babi%C4%8Dky,_detail.jpg" TargetMode="External"/><Relationship Id="rId4" Type="http://schemas.openxmlformats.org/officeDocument/2006/relationships/hyperlink" Target="http://upload.wikimedia.org/wikipedia/commons/thumb/8/82/%C4%8Cesk%C3%A1_Skalice,_pam%C3%A1tn%C3%ADk_Bo%C5%BEeny_N%C4%9Bmcov%C3%A9.jpg/800px-%C4%8Cesk%C3%A1_Skalice,_pam%C3%A1tn%C3%ADk_Bo%C5%BEeny_N%C4%9Bmcov%C3%A9.jpg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9/9f/Lichnice-zdalky.JPG/800px-Lichnice-zdalky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upload.wikimedia.org/wikipedia/commons/0/0b/Les_Kr%C3%A1lovstv%C3%AD_from_air_2.jp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9/9f/Lichnice-zdalky.JPG/800px-Lichnice-zdalky.JPG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chemeClr val="tx2"/>
                </a:solidFill>
              </a:rPr>
              <a:t>ANOTACE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5.tříd.</a:t>
            </a:r>
          </a:p>
          <a:p>
            <a:r>
              <a:rPr lang="cs-CZ" dirty="0" smtClean="0"/>
              <a:t>Seznámí je se základními údaji o </a:t>
            </a:r>
            <a:r>
              <a:rPr lang="cs-CZ" b="1" dirty="0" smtClean="0"/>
              <a:t>zajímavostech východních Čech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Prezentace je obohacena o aktuální informace z internetových zdrojů.</a:t>
            </a:r>
          </a:p>
          <a:p>
            <a:r>
              <a:rPr lang="cs-CZ" dirty="0" smtClean="0"/>
              <a:t>Prezentace je zpracována jako doplňkový materiál k učebnici Vlastivědy – Putování po České republice (Alter)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Mapa ČR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Cestovní ruch a rekreace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Horské oblasti </a:t>
            </a:r>
            <a:r>
              <a:rPr lang="cs-CZ" dirty="0" smtClean="0"/>
              <a:t>– rekreace a sporty jak v zimě, tak v létě  (lyžařské závody – </a:t>
            </a:r>
            <a:r>
              <a:rPr lang="cs-CZ" dirty="0" smtClean="0">
                <a:hlinkClick r:id="rId2"/>
              </a:rPr>
              <a:t>Harrachov</a:t>
            </a:r>
            <a:r>
              <a:rPr lang="cs-CZ" dirty="0" smtClean="0"/>
              <a:t> – skokanské můstky), horské chaty, hotely, </a:t>
            </a:r>
            <a:r>
              <a:rPr lang="cs-CZ" dirty="0" smtClean="0">
                <a:hlinkClick r:id="rId3"/>
              </a:rPr>
              <a:t>Horská služba</a:t>
            </a:r>
            <a:endParaRPr lang="cs-CZ" dirty="0" smtClean="0"/>
          </a:p>
          <a:p>
            <a:pPr>
              <a:buNone/>
            </a:pP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Nejznámější horská střediska: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Špindlerův Mlýn, Harrachov, Pec pod Sněžkou a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hlinkClick r:id="rId4"/>
              </a:rPr>
              <a:t>Jánské Lázně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Špindlerův mlýn</a:t>
            </a:r>
            <a:endParaRPr lang="cs-CZ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353" y="1554163"/>
            <a:ext cx="605769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Pohled na zalesněné </a:t>
            </a:r>
            <a:r>
              <a:rPr lang="cs-CZ" dirty="0" err="1" smtClean="0"/>
              <a:t>hřbery</a:t>
            </a:r>
            <a:r>
              <a:rPr lang="cs-CZ" dirty="0" smtClean="0"/>
              <a:t> </a:t>
            </a:r>
            <a:r>
              <a:rPr lang="cs-CZ" dirty="0" err="1" smtClean="0"/>
              <a:t>krkonoš</a:t>
            </a:r>
            <a:endParaRPr lang="cs-CZ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353" y="1554163"/>
            <a:ext cx="605769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Krkonoše -  cestou z </a:t>
            </a:r>
            <a:r>
              <a:rPr lang="cs-CZ" dirty="0" err="1" smtClean="0"/>
              <a:t>Medvědína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353" y="1554163"/>
            <a:ext cx="605769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Krkonoše – smrky a kosodřevina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353" y="1554163"/>
            <a:ext cx="605769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Krkonoše - Labská bouda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353" y="1554163"/>
            <a:ext cx="605769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Historické pamětihodnosti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Je zde mnoho historických měst, zámků a památek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  <a:hlinkClick r:id="rId2"/>
            </a:endParaRP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Litomyšl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–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zde žil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Alois Jirásek, Božena Němcová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a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hlinkClick r:id="rId3"/>
              </a:rPr>
              <a:t>Bedřich Smetana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b="1" dirty="0" smtClean="0">
              <a:solidFill>
                <a:schemeClr val="accent6">
                  <a:lumMod val="75000"/>
                </a:schemeClr>
              </a:solidFill>
              <a:hlinkClick r:id="rId4"/>
            </a:endParaRP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hlinkClick r:id="rId4"/>
              </a:rPr>
              <a:t>Česká Skalice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–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Božena Němcová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hlinkClick r:id="rId5"/>
              </a:rPr>
              <a:t>Babiččino údolí u Ratibořic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5"/>
              </a:rPr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– děj knihy Babička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Jiráskův </a:t>
            </a:r>
            <a:r>
              <a:rPr lang="cs-CZ" dirty="0" err="1" smtClean="0"/>
              <a:t>hronov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Český ráj –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Trosky, Prachovské skály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(horolezci)</a:t>
            </a:r>
          </a:p>
          <a:p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Náchod -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zámek</a:t>
            </a:r>
          </a:p>
          <a:p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Lichnice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–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zřícenina hradu nedaleko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Třemošnice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(bývalá vápenka)</a:t>
            </a: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Prachovské skály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1916832"/>
            <a:ext cx="3394472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556792"/>
            <a:ext cx="4992216" cy="3744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Český ráj – kaňon řeky Jizery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43" y="1554163"/>
            <a:ext cx="805331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Přehrada – </a:t>
            </a:r>
            <a:r>
              <a:rPr lang="cs-CZ" dirty="0" smtClean="0">
                <a:hlinkClick r:id="rId2"/>
              </a:rPr>
              <a:t>Les Království  </a:t>
            </a:r>
            <a:r>
              <a:rPr lang="cs-CZ" dirty="0" smtClean="0"/>
              <a:t>(Národní kulturní památka) na řece </a:t>
            </a:r>
            <a:r>
              <a:rPr lang="cs-CZ" dirty="0" err="1" smtClean="0"/>
              <a:t>labi</a:t>
            </a:r>
            <a:endParaRPr lang="cs-CZ" dirty="0"/>
          </a:p>
        </p:txBody>
      </p:sp>
      <p:pic>
        <p:nvPicPr>
          <p:cNvPr id="1061" name="Picture 37" descr="http://img5.rajce.idnes.cz/d0511/3/3578/3578936_fe5cc0929169da8848d5388034de5c89/images/P6196199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20800" y="1554163"/>
            <a:ext cx="6054799" cy="45259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Přehrada – Les Království</a:t>
            </a:r>
            <a:endParaRPr lang="cs-CZ" dirty="0"/>
          </a:p>
        </p:txBody>
      </p:sp>
      <p:pic>
        <p:nvPicPr>
          <p:cNvPr id="27650" name="Picture 2" descr="http://img5.rajce.idnes.cz/d0511/3/3578/3578936_fe5cc0929169da8848d5388034de5c89/images/P619619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20800" y="1554163"/>
            <a:ext cx="6054799" cy="45259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Náchodský zámek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43" y="1554163"/>
            <a:ext cx="805331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Chlumec nad Cidlinou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b="45848"/>
          <a:stretch>
            <a:fillRect/>
          </a:stretch>
        </p:blipFill>
        <p:spPr bwMode="auto">
          <a:xfrm>
            <a:off x="539552" y="1772816"/>
            <a:ext cx="8185167" cy="29549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563888" y="5229200"/>
            <a:ext cx="518457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Zámek „Královská koruna“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Lichnice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Zřícenina hradu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Lichnice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–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zřícenina hradu nedaleko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Třemošnice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(bývalá vápenka)</a:t>
            </a: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Lichnice – </a:t>
            </a:r>
            <a:r>
              <a:rPr lang="cs-CZ" sz="2800" dirty="0" smtClean="0"/>
              <a:t>zřícenina hradu</a:t>
            </a:r>
            <a:endParaRPr lang="cs-CZ" sz="28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556792"/>
            <a:ext cx="6511164" cy="48833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Třemošnice</a:t>
            </a:r>
            <a:r>
              <a:rPr lang="cs-CZ" dirty="0" smtClean="0"/>
              <a:t> – bývalá vápenka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340768"/>
            <a:ext cx="3709268" cy="49456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Lichnice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Národní přírodní rezervace Lichnice – Kaňkova hora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Chráněná krajinná oblast Železné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hory</a:t>
            </a:r>
          </a:p>
          <a:p>
            <a:pPr>
              <a:buNone/>
            </a:pPr>
            <a:r>
              <a:rPr lang="cs-CZ" dirty="0" smtClean="0"/>
              <a:t>- </a:t>
            </a:r>
            <a:r>
              <a:rPr lang="cs-CZ" dirty="0" err="1" smtClean="0"/>
              <a:t>Lovětínský</a:t>
            </a:r>
            <a:r>
              <a:rPr lang="cs-CZ" dirty="0" smtClean="0"/>
              <a:t> potok zde tvoří </a:t>
            </a:r>
            <a:r>
              <a:rPr lang="cs-CZ" b="1" dirty="0" err="1" smtClean="0">
                <a:solidFill>
                  <a:srgbClr val="FF0000"/>
                </a:solidFill>
              </a:rPr>
              <a:t>Lovětínskou</a:t>
            </a:r>
            <a:r>
              <a:rPr lang="cs-CZ" b="1" dirty="0" smtClean="0">
                <a:solidFill>
                  <a:srgbClr val="FF0000"/>
                </a:solidFill>
              </a:rPr>
              <a:t> rokli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Lichnice – </a:t>
            </a:r>
            <a:r>
              <a:rPr lang="cs-CZ" dirty="0" err="1" smtClean="0"/>
              <a:t>kaňkova</a:t>
            </a:r>
            <a:r>
              <a:rPr lang="cs-CZ" dirty="0" smtClean="0"/>
              <a:t> hora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Lovětínská</a:t>
            </a:r>
            <a:r>
              <a:rPr lang="cs-CZ" dirty="0" smtClean="0"/>
              <a:t> rokle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412776"/>
            <a:ext cx="3394472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1340768"/>
            <a:ext cx="3496240" cy="46616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827584" y="6165304"/>
            <a:ext cx="324036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Spodní část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932040" y="6165304"/>
            <a:ext cx="324036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Horní </a:t>
            </a:r>
            <a:r>
              <a:rPr lang="cs-CZ" dirty="0" smtClean="0"/>
              <a:t>část</a:t>
            </a:r>
            <a:endParaRPr lang="cs-CZ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smtClean="0"/>
              <a:t>Použité Zdroje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5878488" cy="3085803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PHDR.CHALUPA, Petr, CSc. </a:t>
            </a:r>
            <a:r>
              <a:rPr lang="cs-CZ" sz="2000" i="1" dirty="0" smtClean="0"/>
              <a:t>Vlastivěda</a:t>
            </a:r>
            <a:r>
              <a:rPr lang="cs-CZ" sz="2000" dirty="0" smtClean="0"/>
              <a:t>: </a:t>
            </a:r>
            <a:r>
              <a:rPr lang="cs-CZ" sz="2000" i="1" dirty="0" smtClean="0"/>
              <a:t>Putování po České republice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2. </a:t>
            </a:r>
            <a:r>
              <a:rPr lang="cs-CZ" sz="2000" dirty="0" err="1" smtClean="0"/>
              <a:t>Všeň</a:t>
            </a:r>
            <a:r>
              <a:rPr lang="cs-CZ" sz="2000" dirty="0" smtClean="0"/>
              <a:t>: Alter, 1998c1996, 62 s. ISBN 80-857-7591-3.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hlinkClick r:id="rId2"/>
              </a:rPr>
              <a:t>http://microsoft.com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Foto - archiv autorky</a:t>
            </a:r>
          </a:p>
          <a:p>
            <a:pPr>
              <a:buNone/>
            </a:pPr>
            <a:r>
              <a:rPr lang="cs-CZ" sz="2000" dirty="0" smtClean="0"/>
              <a:t> 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497</TotalTime>
  <Words>321</Words>
  <Application>Microsoft Office PowerPoint</Application>
  <PresentationFormat>Předvádění na obrazovce (4:3)</PresentationFormat>
  <Paragraphs>60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Cesta</vt:lpstr>
      <vt:lpstr>Snímek 1</vt:lpstr>
      <vt:lpstr>ANOTACE</vt:lpstr>
      <vt:lpstr>Mapa ČR</vt:lpstr>
      <vt:lpstr>Cestovní ruch a rekreace</vt:lpstr>
      <vt:lpstr>Špindlerův mlýn</vt:lpstr>
      <vt:lpstr>Pohled na zalesněné hřbery krkonoš</vt:lpstr>
      <vt:lpstr>Krkonoše -  cestou z Medvědína</vt:lpstr>
      <vt:lpstr>Krkonoše – smrky a kosodřevina</vt:lpstr>
      <vt:lpstr> Krkonoše - Labská bouda</vt:lpstr>
      <vt:lpstr>Historické pamětihodnosti</vt:lpstr>
      <vt:lpstr>Jiráskův hronov</vt:lpstr>
      <vt:lpstr>Snímek 12</vt:lpstr>
      <vt:lpstr>Prachovské skály</vt:lpstr>
      <vt:lpstr>Český ráj – kaňon řeky Jizery</vt:lpstr>
      <vt:lpstr>Přehrada – Les Království  (Národní kulturní památka) na řece labi</vt:lpstr>
      <vt:lpstr>Přehrada – Les Království</vt:lpstr>
      <vt:lpstr>Náchodský zámek</vt:lpstr>
      <vt:lpstr>Chlumec nad Cidlinou</vt:lpstr>
      <vt:lpstr>Lichnice</vt:lpstr>
      <vt:lpstr>Lichnice – zřícenina hradu</vt:lpstr>
      <vt:lpstr>Třemošnice – bývalá vápenka</vt:lpstr>
      <vt:lpstr>Lichnice</vt:lpstr>
      <vt:lpstr>Lichnice – kaňkova hora</vt:lpstr>
      <vt:lpstr>Lovětínská rokle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Alena</cp:lastModifiedBy>
  <cp:revision>55</cp:revision>
  <dcterms:created xsi:type="dcterms:W3CDTF">2012-04-02T18:29:39Z</dcterms:created>
  <dcterms:modified xsi:type="dcterms:W3CDTF">2012-05-22T20:24:23Z</dcterms:modified>
</cp:coreProperties>
</file>