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61" r:id="rId3"/>
    <p:sldId id="262" r:id="rId4"/>
    <p:sldId id="264" r:id="rId5"/>
    <p:sldId id="257" r:id="rId6"/>
    <p:sldId id="258" r:id="rId7"/>
    <p:sldId id="268" r:id="rId8"/>
    <p:sldId id="265" r:id="rId9"/>
    <p:sldId id="266" r:id="rId10"/>
    <p:sldId id="267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VY_32_INOVACE_07_VLASTIVĚDA 5.ROČNÍK_SEVERNÍ </a:t>
          </a:r>
          <a:r>
            <a:rPr lang="cs-CZ" dirty="0" smtClean="0"/>
            <a:t>ČECHY– MĚSTA A HOSPODÁŘSTVÍ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SEVERNÍ ČECHY – MĚSTA A HOSPODÁŘSTVÍ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20730C21-5762-468D-9EB4-E4B2658F6C67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68715980-EF6B-4360-8D19-FB23D48DD8B3}" type="parTrans" cxnId="{4655A2A6-2142-42DB-8314-D3E912A9D732}">
      <dgm:prSet/>
      <dgm:spPr/>
      <dgm:t>
        <a:bodyPr/>
        <a:lstStyle/>
        <a:p>
          <a:pPr algn="l"/>
          <a:endParaRPr lang="cs-CZ"/>
        </a:p>
      </dgm:t>
    </dgm:pt>
    <dgm:pt modelId="{F7BA50B8-FAFB-4865-8844-C827F2F51F81}" type="sibTrans" cxnId="{4655A2A6-2142-42DB-8314-D3E912A9D732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69A91F02-B7B6-49E5-9CA9-ADCB90B4AB0B}" type="pres">
      <dgm:prSet presAssocID="{20730C21-5762-468D-9EB4-E4B2658F6C67}" presName="vertSpace5" presStyleLbl="node1" presStyleIdx="3" presStyleCnt="6"/>
      <dgm:spPr/>
      <dgm:t>
        <a:bodyPr/>
        <a:lstStyle/>
        <a:p>
          <a:endParaRPr lang="cs-CZ"/>
        </a:p>
      </dgm:t>
    </dgm:pt>
    <dgm:pt modelId="{CB651F51-400A-417F-A8F9-1E84261D3764}" type="pres">
      <dgm:prSet presAssocID="{20730C21-5762-468D-9EB4-E4B2658F6C67}" presName="circle5" presStyleLbl="node1" presStyleIdx="4" presStyleCnt="6"/>
      <dgm:spPr/>
      <dgm:t>
        <a:bodyPr/>
        <a:lstStyle/>
        <a:p>
          <a:endParaRPr lang="cs-CZ"/>
        </a:p>
      </dgm:t>
    </dgm:pt>
    <dgm:pt modelId="{E90BC36C-B061-4894-BCB0-169DAA13E476}" type="pres">
      <dgm:prSet presAssocID="{20730C21-5762-468D-9EB4-E4B2658F6C67}" presName="rect5" presStyleLbl="alignAcc1" presStyleIdx="4" presStyleCnt="6"/>
      <dgm:spPr/>
      <dgm:t>
        <a:bodyPr/>
        <a:lstStyle/>
        <a:p>
          <a:endParaRPr lang="cs-CZ"/>
        </a:p>
      </dgm:t>
    </dgm:pt>
    <dgm:pt modelId="{450532C8-E8B9-497F-A38B-11E0AFA42E74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D7D9289-956E-4651-ADB8-F69066C2F48D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B46D0C1A-1B92-44E5-BA95-B5CEEA1054A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213104-65BB-4AA5-B14B-F93C98BDDF69}" type="pres">
      <dgm:prSet presAssocID="{20730C21-5762-468D-9EB4-E4B2658F6C6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86F87E-16C2-4247-A84D-380A433166F8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C3E880-6AFF-4BA9-B9C3-EDA58E3F780D}" type="presOf" srcId="{D1D4F407-5343-4D3F-B5B9-D407B03CAEB4}" destId="{AED2198E-93D5-4001-81B4-73124B309672}" srcOrd="1" destOrd="0" presId="urn:microsoft.com/office/officeart/2005/8/layout/target3"/>
    <dgm:cxn modelId="{91C0F4E7-D480-49AD-98F6-B7AC88DB8A6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75AC7E-3114-4029-B301-E7874B46050D}" type="presOf" srcId="{D1B46980-6531-4606-95E6-44980827E919}" destId="{2BE915AB-18AA-4053-B92C-3BFC9ED204BB}" srcOrd="1" destOrd="0" presId="urn:microsoft.com/office/officeart/2005/8/layout/target3"/>
    <dgm:cxn modelId="{016FA94B-27CC-468A-B887-49B14743FF4F}" type="presOf" srcId="{D8197B8C-B260-4A16-BDF4-0947B075E274}" destId="{5A5FFA88-C948-4069-8E93-59FA12366E83}" srcOrd="1" destOrd="0" presId="urn:microsoft.com/office/officeart/2005/8/layout/target3"/>
    <dgm:cxn modelId="{4655A2A6-2142-42DB-8314-D3E912A9D732}" srcId="{757F3AB3-0718-4624-B441-E567A8F0AB56}" destId="{20730C21-5762-468D-9EB4-E4B2658F6C67}" srcOrd="4" destOrd="0" parTransId="{68715980-EF6B-4360-8D19-FB23D48DD8B3}" sibTransId="{F7BA50B8-FAFB-4865-8844-C827F2F51F81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BE8DB60-7CF5-4B21-A5A4-A0F10331B01A}" type="presOf" srcId="{B651F6E3-6281-48DB-9319-2AEAFDAE7572}" destId="{6BB5E863-4638-4E1D-BFDE-399D028AC4ED}" srcOrd="1" destOrd="0" presId="urn:microsoft.com/office/officeart/2005/8/layout/target3"/>
    <dgm:cxn modelId="{0474A0F3-75E0-461C-8EFD-D00C0CD617B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92543A-1389-4291-AE65-C067A7B1EA42}" type="presOf" srcId="{20730C21-5762-468D-9EB4-E4B2658F6C67}" destId="{96213104-65BB-4AA5-B14B-F93C98BDDF69}" srcOrd="1" destOrd="0" presId="urn:microsoft.com/office/officeart/2005/8/layout/target3"/>
    <dgm:cxn modelId="{2BC2F008-9DB5-4678-AE81-458F10936B86}" type="presOf" srcId="{20730C21-5762-468D-9EB4-E4B2658F6C67}" destId="{E90BC36C-B061-4894-BCB0-169DAA13E476}" srcOrd="0" destOrd="0" presId="urn:microsoft.com/office/officeart/2005/8/layout/target3"/>
    <dgm:cxn modelId="{FABB99ED-5965-499C-8AE1-12B5CFE6B17E}" type="presOf" srcId="{4C35D32F-0EAB-4CD7-82EE-45574DC2A586}" destId="{B46D0C1A-1B92-44E5-BA95-B5CEEA1054A2}" srcOrd="0" destOrd="0" presId="urn:microsoft.com/office/officeart/2005/8/layout/target3"/>
    <dgm:cxn modelId="{E33D4ADC-5E90-4CBE-9746-E8D6E5046081}" type="presOf" srcId="{B651F6E3-6281-48DB-9319-2AEAFDAE7572}" destId="{619D679B-A015-4ECF-8348-D1034C574F40}" srcOrd="0" destOrd="0" presId="urn:microsoft.com/office/officeart/2005/8/layout/target3"/>
    <dgm:cxn modelId="{357F09D4-0631-4BF2-8F36-59B737202946}" type="presOf" srcId="{D1B46980-6531-4606-95E6-44980827E919}" destId="{6140AFEC-043D-4C43-A2F9-D0F5331DF3A3}" srcOrd="0" destOrd="0" presId="urn:microsoft.com/office/officeart/2005/8/layout/target3"/>
    <dgm:cxn modelId="{8699B90A-557E-47A6-A77F-D8ECA52C8FD2}" type="presOf" srcId="{4C35D32F-0EAB-4CD7-82EE-45574DC2A586}" destId="{0F86F87E-16C2-4247-A84D-380A433166F8}" srcOrd="1" destOrd="0" presId="urn:microsoft.com/office/officeart/2005/8/layout/target3"/>
    <dgm:cxn modelId="{BBFAEC1C-B44C-461E-9CAD-77A6BFFD8688}" type="presOf" srcId="{D8197B8C-B260-4A16-BDF4-0947B075E274}" destId="{25B08C86-7E15-44DC-BE7F-FFB55DD49D12}" srcOrd="0" destOrd="0" presId="urn:microsoft.com/office/officeart/2005/8/layout/target3"/>
    <dgm:cxn modelId="{BCA01C23-B508-477F-9AE9-E9FC450E6204}" type="presParOf" srcId="{333A1088-737F-45CB-B68E-254E46348037}" destId="{F5ABB229-8D3B-4694-996A-96F23CF14429}" srcOrd="0" destOrd="0" presId="urn:microsoft.com/office/officeart/2005/8/layout/target3"/>
    <dgm:cxn modelId="{097CD4B9-CEA2-4CBF-B9F5-B294445302A3}" type="presParOf" srcId="{333A1088-737F-45CB-B68E-254E46348037}" destId="{F41139FD-01EE-4571-8B17-4FB00FC51163}" srcOrd="1" destOrd="0" presId="urn:microsoft.com/office/officeart/2005/8/layout/target3"/>
    <dgm:cxn modelId="{881A4929-0C6F-452D-8908-4C3D06B4CD13}" type="presParOf" srcId="{333A1088-737F-45CB-B68E-254E46348037}" destId="{D005CE8C-CC26-4C3E-AC11-E15060ECD759}" srcOrd="2" destOrd="0" presId="urn:microsoft.com/office/officeart/2005/8/layout/target3"/>
    <dgm:cxn modelId="{294576BD-3BF9-4BBF-88B7-903BB1CD100D}" type="presParOf" srcId="{333A1088-737F-45CB-B68E-254E46348037}" destId="{2C702D82-9B77-49B7-9568-BB8EB47C3372}" srcOrd="3" destOrd="0" presId="urn:microsoft.com/office/officeart/2005/8/layout/target3"/>
    <dgm:cxn modelId="{71FB9407-E967-41CA-828C-533222A3310F}" type="presParOf" srcId="{333A1088-737F-45CB-B68E-254E46348037}" destId="{A52A0455-90FF-4808-ABD0-F02540D31D5A}" srcOrd="4" destOrd="0" presId="urn:microsoft.com/office/officeart/2005/8/layout/target3"/>
    <dgm:cxn modelId="{D7458D00-36EA-4F3E-99F5-CA11E48B7413}" type="presParOf" srcId="{333A1088-737F-45CB-B68E-254E46348037}" destId="{6140AFEC-043D-4C43-A2F9-D0F5331DF3A3}" srcOrd="5" destOrd="0" presId="urn:microsoft.com/office/officeart/2005/8/layout/target3"/>
    <dgm:cxn modelId="{4F9DF98B-FEBA-4F70-AFAA-8F59EE3C6373}" type="presParOf" srcId="{333A1088-737F-45CB-B68E-254E46348037}" destId="{9358AC05-5D7D-4327-9F80-1AD486AEA664}" srcOrd="6" destOrd="0" presId="urn:microsoft.com/office/officeart/2005/8/layout/target3"/>
    <dgm:cxn modelId="{826A15DB-F747-4A86-BCBC-B05DABF57019}" type="presParOf" srcId="{333A1088-737F-45CB-B68E-254E46348037}" destId="{313FC574-E1CD-4FB4-B054-0B805CE0447D}" srcOrd="7" destOrd="0" presId="urn:microsoft.com/office/officeart/2005/8/layout/target3"/>
    <dgm:cxn modelId="{B2974A02-5EBD-4175-8B4F-CC6CE3B1DE21}" type="presParOf" srcId="{333A1088-737F-45CB-B68E-254E46348037}" destId="{619D679B-A015-4ECF-8348-D1034C574F40}" srcOrd="8" destOrd="0" presId="urn:microsoft.com/office/officeart/2005/8/layout/target3"/>
    <dgm:cxn modelId="{B3CD6211-9328-438F-922C-A0BCE5395CAD}" type="presParOf" srcId="{333A1088-737F-45CB-B68E-254E46348037}" destId="{322283A8-4A27-4CDA-BAE3-F381106A9174}" srcOrd="9" destOrd="0" presId="urn:microsoft.com/office/officeart/2005/8/layout/target3"/>
    <dgm:cxn modelId="{E0B59F05-8E91-4F93-A08B-999D882787A5}" type="presParOf" srcId="{333A1088-737F-45CB-B68E-254E46348037}" destId="{FFC9F71D-1B4F-4AD9-A4A6-86ADEFC8AF5C}" srcOrd="10" destOrd="0" presId="urn:microsoft.com/office/officeart/2005/8/layout/target3"/>
    <dgm:cxn modelId="{D4464C59-3DE1-44DA-B8F2-A81D6291A301}" type="presParOf" srcId="{333A1088-737F-45CB-B68E-254E46348037}" destId="{25B08C86-7E15-44DC-BE7F-FFB55DD49D12}" srcOrd="11" destOrd="0" presId="urn:microsoft.com/office/officeart/2005/8/layout/target3"/>
    <dgm:cxn modelId="{094C93D9-0093-410A-BB35-E627BD09A0DE}" type="presParOf" srcId="{333A1088-737F-45CB-B68E-254E46348037}" destId="{69A91F02-B7B6-49E5-9CA9-ADCB90B4AB0B}" srcOrd="12" destOrd="0" presId="urn:microsoft.com/office/officeart/2005/8/layout/target3"/>
    <dgm:cxn modelId="{35E28162-6FE6-460C-98E1-570032716F3D}" type="presParOf" srcId="{333A1088-737F-45CB-B68E-254E46348037}" destId="{CB651F51-400A-417F-A8F9-1E84261D3764}" srcOrd="13" destOrd="0" presId="urn:microsoft.com/office/officeart/2005/8/layout/target3"/>
    <dgm:cxn modelId="{F9FDE000-77CF-4445-B01C-5BCF0FA48530}" type="presParOf" srcId="{333A1088-737F-45CB-B68E-254E46348037}" destId="{E90BC36C-B061-4894-BCB0-169DAA13E476}" srcOrd="14" destOrd="0" presId="urn:microsoft.com/office/officeart/2005/8/layout/target3"/>
    <dgm:cxn modelId="{13C86091-3B48-4496-B4DE-F6F53A005227}" type="presParOf" srcId="{333A1088-737F-45CB-B68E-254E46348037}" destId="{450532C8-E8B9-497F-A38B-11E0AFA42E74}" srcOrd="15" destOrd="0" presId="urn:microsoft.com/office/officeart/2005/8/layout/target3"/>
    <dgm:cxn modelId="{8C778947-C4BA-473B-9192-A20102970265}" type="presParOf" srcId="{333A1088-737F-45CB-B68E-254E46348037}" destId="{4D7D9289-956E-4651-ADB8-F69066C2F48D}" srcOrd="16" destOrd="0" presId="urn:microsoft.com/office/officeart/2005/8/layout/target3"/>
    <dgm:cxn modelId="{78EC9F78-9C9B-41FF-A27B-21DFA298AE55}" type="presParOf" srcId="{333A1088-737F-45CB-B68E-254E46348037}" destId="{B46D0C1A-1B92-44E5-BA95-B5CEEA1054A2}" srcOrd="17" destOrd="0" presId="urn:microsoft.com/office/officeart/2005/8/layout/target3"/>
    <dgm:cxn modelId="{3DD753BC-28B0-4094-9F5B-AD6B55AEA6CB}" type="presParOf" srcId="{333A1088-737F-45CB-B68E-254E46348037}" destId="{AED2198E-93D5-4001-81B4-73124B309672}" srcOrd="18" destOrd="0" presId="urn:microsoft.com/office/officeart/2005/8/layout/target3"/>
    <dgm:cxn modelId="{65AF5BE0-AE16-49BE-901B-0E7F77D29FF6}" type="presParOf" srcId="{333A1088-737F-45CB-B68E-254E46348037}" destId="{2BE915AB-18AA-4053-B92C-3BFC9ED204BB}" srcOrd="19" destOrd="0" presId="urn:microsoft.com/office/officeart/2005/8/layout/target3"/>
    <dgm:cxn modelId="{96E70DCA-AEC6-4EC7-9447-6DAE153E6D60}" type="presParOf" srcId="{333A1088-737F-45CB-B68E-254E46348037}" destId="{6BB5E863-4638-4E1D-BFDE-399D028AC4ED}" srcOrd="20" destOrd="0" presId="urn:microsoft.com/office/officeart/2005/8/layout/target3"/>
    <dgm:cxn modelId="{4CF2C1EA-0A17-4D22-8412-DCBA78AC5E99}" type="presParOf" srcId="{333A1088-737F-45CB-B68E-254E46348037}" destId="{5A5FFA88-C948-4069-8E93-59FA12366E83}" srcOrd="21" destOrd="0" presId="urn:microsoft.com/office/officeart/2005/8/layout/target3"/>
    <dgm:cxn modelId="{EF0784CF-75FB-46DB-A813-70DD8C3430C0}" type="presParOf" srcId="{333A1088-737F-45CB-B68E-254E46348037}" destId="{96213104-65BB-4AA5-B14B-F93C98BDDF69}" srcOrd="22" destOrd="0" presId="urn:microsoft.com/office/officeart/2005/8/layout/target3"/>
    <dgm:cxn modelId="{E529BC34-1E6D-472B-B4C7-7E1F1B513FE6}" type="presParOf" srcId="{333A1088-737F-45CB-B68E-254E46348037}" destId="{0F86F87E-16C2-4247-A84D-380A433166F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VY_32_INOVACE_07_VLASTIVĚDA 5.ROČNÍK_SEVERNÍ </a:t>
          </a:r>
          <a:r>
            <a:rPr lang="cs-CZ" sz="900" kern="1200" dirty="0" smtClean="0"/>
            <a:t>ČECHY– MĚSTA A HOSPODÁŘSTVÍ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SEVERNÍ ČECHY – MĚSTA A HOSPODÁŘSTVÍ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CB651F51-400A-417F-A8F9-1E84261D3764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0BC36C-B061-4894-BCB0-169DAA13E476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září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4D7D9289-956E-4651-ADB8-F69066C2F48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6D0C1A-1B92-44E5-BA95-B5CEEA1054A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BCFDA1-D8C9-4197-9B82-C70A618E5926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FB7C04-A5C0-4992-B97A-B148AD6A8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B771C-500B-4282-8639-AACD9288487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BE6127-5859-42F9-AFA9-03C5FA47E5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3/37/Liberec_Town_Hall_2003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Pohled_na_Most_z_vrchu_Ressl.jpg" TargetMode="External"/><Relationship Id="rId2" Type="http://schemas.openxmlformats.org/officeDocument/2006/relationships/hyperlink" Target="http://upload.wikimedia.org/wikipedia/commons/b/b3/Teplick%C3%A1_panoramata_z_Doubravky_-_1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5/5c/Mala_Cernoc.jpg" TargetMode="External"/><Relationship Id="rId4" Type="http://schemas.openxmlformats.org/officeDocument/2006/relationships/hyperlink" Target="http://upload.wikimedia.org/wikipedia/commons/thumb/4/46/Zatec_CZ_Rimg0253.jpg/800px-Zatec_CZ_Rimg0253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severních Čechách – městy a hospodářstvím.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Města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rgbClr val="FF0000"/>
                </a:solidFill>
                <a:hlinkClick r:id="rId2"/>
              </a:rPr>
              <a:t>Liberec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– největší severočeské město,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			- středisko textilního a strojírenského průmyslu 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Jablonec nad Nisou </a:t>
            </a:r>
            <a:r>
              <a:rPr lang="cs-CZ" dirty="0" smtClean="0">
                <a:solidFill>
                  <a:srgbClr val="FF0000"/>
                </a:solidFill>
              </a:rPr>
              <a:t> a okolí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 výroba skleněné bižuterie a figurek ze skla</a:t>
            </a:r>
            <a:endParaRPr lang="cs-CZ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Litoměřice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– leží na řece Labi, 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				historické město,biskupství ČR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				v okolí vinice a sady (výstavy ovoce a zeleniny – Zahrada Čech) 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Litoměřice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sz="2400" dirty="0" smtClean="0">
                <a:solidFill>
                  <a:srgbClr val="002060"/>
                </a:solidFill>
              </a:rPr>
              <a:t>v pozadí vrch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lovoš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IMG_19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Litoměřice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 descr="IMG_19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Vinice v okolí Litoměřic</a:t>
            </a:r>
            <a:endParaRPr lang="cs-CZ" dirty="0"/>
          </a:p>
        </p:txBody>
      </p:sp>
      <p:pic>
        <p:nvPicPr>
          <p:cNvPr id="8" name="Zástupný symbol pro obsah 7" descr="IMG_199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Ústí nad Labem</a:t>
            </a:r>
            <a:r>
              <a:rPr lang="cs-CZ" dirty="0" smtClean="0">
                <a:solidFill>
                  <a:srgbClr val="C00000"/>
                </a:solidFill>
              </a:rPr>
              <a:t>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leží na soutoku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Labe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Bíliny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			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velké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průmyslové město (převážně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chemický průmysl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				-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lodní a železniční doprava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(koleje po obou stranách řeky Labe)</a:t>
            </a:r>
          </a:p>
          <a:p>
            <a:endParaRPr lang="cs-CZ" b="1" u="sng" dirty="0" smtClean="0">
              <a:solidFill>
                <a:srgbClr val="C00000"/>
              </a:solidFill>
            </a:endParaRPr>
          </a:p>
          <a:p>
            <a:r>
              <a:rPr lang="cs-CZ" b="1" u="sng" dirty="0" smtClean="0">
                <a:solidFill>
                  <a:srgbClr val="C00000"/>
                </a:solidFill>
              </a:rPr>
              <a:t>Děčín</a:t>
            </a:r>
            <a:r>
              <a:rPr lang="cs-CZ" dirty="0" smtClean="0">
                <a:solidFill>
                  <a:srgbClr val="C00000"/>
                </a:solidFill>
              </a:rPr>
              <a:t> -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důležitý přístav na Labi v blízkosti 			hranic s Německem</a:t>
            </a:r>
            <a:endParaRPr lang="cs-CZ" b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/>
          <a:lstStyle/>
          <a:p>
            <a:r>
              <a:rPr lang="cs-CZ" dirty="0" smtClean="0"/>
              <a:t>Ústí nad Labem – řeka Labe</a:t>
            </a:r>
            <a:endParaRPr lang="cs-CZ" dirty="0"/>
          </a:p>
        </p:txBody>
      </p:sp>
      <p:pic>
        <p:nvPicPr>
          <p:cNvPr id="13" name="Zástupný symbol pro obsah 12" descr="IMG_20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124744"/>
            <a:ext cx="7338748" cy="5504061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 v oblasti hnědouhelné pánve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hlinkClick r:id="rId2"/>
              </a:rPr>
              <a:t>Teplice</a:t>
            </a:r>
            <a:r>
              <a:rPr lang="cs-CZ" dirty="0" smtClean="0">
                <a:solidFill>
                  <a:srgbClr val="C00000"/>
                </a:solidFill>
              </a:rPr>
              <a:t> -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lázně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 léčivými prameny (v okolí 			  velké průmyslové závody)</a:t>
            </a:r>
          </a:p>
          <a:p>
            <a:r>
              <a:rPr lang="cs-CZ" b="1" u="sng" dirty="0" smtClean="0">
                <a:solidFill>
                  <a:srgbClr val="C00000"/>
                </a:solidFill>
                <a:hlinkClick r:id="rId3"/>
              </a:rPr>
              <a:t>Most</a:t>
            </a:r>
            <a:r>
              <a:rPr lang="cs-CZ" b="1" u="sng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původní město leželo na nalezištích hnědého uhlí- bylo zbouráno a přestěhováno mimo (nová výstavba)</a:t>
            </a:r>
          </a:p>
          <a:p>
            <a:r>
              <a:rPr lang="cs-CZ" b="1" u="sng" dirty="0" smtClean="0">
                <a:solidFill>
                  <a:srgbClr val="C00000"/>
                </a:solidFill>
              </a:rPr>
              <a:t>Louny a </a:t>
            </a:r>
            <a:r>
              <a:rPr lang="cs-CZ" b="1" u="sng" dirty="0" smtClean="0">
                <a:solidFill>
                  <a:srgbClr val="C00000"/>
                </a:solidFill>
                <a:hlinkClick r:id="rId4"/>
              </a:rPr>
              <a:t>Žatec</a:t>
            </a:r>
            <a:r>
              <a:rPr lang="cs-CZ" dirty="0" smtClean="0">
                <a:solidFill>
                  <a:srgbClr val="C00000"/>
                </a:solidFill>
              </a:rPr>
              <a:t> – potravinářský průmysl -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			       v okolí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5"/>
              </a:rPr>
              <a:t>chmelnice</a:t>
            </a:r>
            <a:endParaRPr lang="cs-CZ" b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 v oblasti hnědouhelné pánve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340768"/>
            <a:ext cx="6981940" cy="5236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 Krušnými horami – </a:t>
            </a:r>
            <a:r>
              <a:rPr lang="cs-CZ" dirty="0" smtClean="0">
                <a:solidFill>
                  <a:srgbClr val="C00000"/>
                </a:solidFill>
              </a:rPr>
              <a:t>hnědouhelné pánve </a:t>
            </a:r>
            <a:r>
              <a:rPr lang="cs-CZ" dirty="0" smtClean="0"/>
              <a:t>(povrchová těžba hnědého uhlí)- Most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Tepelné elektrárny</a:t>
            </a:r>
            <a:r>
              <a:rPr lang="cs-CZ" dirty="0" smtClean="0"/>
              <a:t> – špatné životní prostředí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Chemické závody </a:t>
            </a:r>
            <a:r>
              <a:rPr lang="cs-CZ" dirty="0" smtClean="0"/>
              <a:t>– Lovosice, Ústí nad Labem</a:t>
            </a:r>
          </a:p>
          <a:p>
            <a:r>
              <a:rPr lang="cs-CZ" dirty="0" smtClean="0"/>
              <a:t>Podhorské oblasti (Jizerské a Krušné hory) – </a:t>
            </a:r>
            <a:r>
              <a:rPr lang="cs-CZ" dirty="0" smtClean="0">
                <a:solidFill>
                  <a:srgbClr val="C00000"/>
                </a:solidFill>
              </a:rPr>
              <a:t>textilní závody a sklárny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Zemědělství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B050"/>
                </a:solidFill>
              </a:rPr>
              <a:t>chmel, víno, ovoce, zelenina </a:t>
            </a:r>
            <a:r>
              <a:rPr lang="cs-CZ" dirty="0" smtClean="0"/>
              <a:t>(České středohoří – okolí dolního toku Ohře a Labe)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379</TotalTime>
  <Words>233</Words>
  <Application>Microsoft Office PowerPoint</Application>
  <PresentationFormat>Předvádění na obrazovce (4:3)</PresentationFormat>
  <Paragraphs>46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ANOTACE</vt:lpstr>
      <vt:lpstr>Mapa ČR</vt:lpstr>
      <vt:lpstr>Města</vt:lpstr>
      <vt:lpstr>Litoměřice - v pozadí vrch lovoš</vt:lpstr>
      <vt:lpstr>Litoměřice</vt:lpstr>
      <vt:lpstr>Vinice v okolí Litoměřic</vt:lpstr>
      <vt:lpstr>Další města</vt:lpstr>
      <vt:lpstr>Ústí nad Labem – řeka Labe</vt:lpstr>
      <vt:lpstr>Města v oblasti hnědouhelné pánve</vt:lpstr>
      <vt:lpstr>Města v oblasti hnědouhelné pánve</vt:lpstr>
      <vt:lpstr>Průmysl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Alena</cp:lastModifiedBy>
  <cp:revision>39</cp:revision>
  <dcterms:created xsi:type="dcterms:W3CDTF">2012-04-15T09:39:30Z</dcterms:created>
  <dcterms:modified xsi:type="dcterms:W3CDTF">2012-05-22T20:23:22Z</dcterms:modified>
</cp:coreProperties>
</file>