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9" r:id="rId2"/>
    <p:sldId id="260" r:id="rId3"/>
    <p:sldId id="261" r:id="rId4"/>
    <p:sldId id="256" r:id="rId5"/>
    <p:sldId id="265" r:id="rId6"/>
    <p:sldId id="264" r:id="rId7"/>
    <p:sldId id="266" r:id="rId8"/>
    <p:sldId id="267" r:id="rId9"/>
    <p:sldId id="262" r:id="rId10"/>
    <p:sldId id="263" r:id="rId11"/>
    <p:sldId id="257" r:id="rId12"/>
    <p:sldId id="258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VY_32_INOVACE_08_VLASTIVĚDA_5.ROČNÍK_SEVERNÍ </a:t>
          </a:r>
          <a:r>
            <a:rPr lang="cs-CZ" dirty="0" smtClean="0"/>
            <a:t>ČECHY - ZAJÍMAVOSTI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SEVERNÍ ČECHY – ZAJÍMAVOSTI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44859E43-917C-497F-A645-35FAD29D2320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3D14EC64-9CB3-4651-B918-CE918D0A5E5B}" type="parTrans" cxnId="{10C5F4BE-1203-46EB-888C-AB80A56095BB}">
      <dgm:prSet/>
      <dgm:spPr/>
      <dgm:t>
        <a:bodyPr/>
        <a:lstStyle/>
        <a:p>
          <a:pPr algn="l"/>
          <a:endParaRPr lang="cs-CZ"/>
        </a:p>
      </dgm:t>
    </dgm:pt>
    <dgm:pt modelId="{33AEEF92-B731-40CF-AB01-4600F632888A}" type="sibTrans" cxnId="{10C5F4BE-1203-46EB-888C-AB80A56095BB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825B7353-875A-47A2-8B31-B84CFC46407D}" type="pres">
      <dgm:prSet presAssocID="{44859E43-917C-497F-A645-35FAD29D2320}" presName="vertSpace5" presStyleLbl="node1" presStyleIdx="3" presStyleCnt="6"/>
      <dgm:spPr/>
      <dgm:t>
        <a:bodyPr/>
        <a:lstStyle/>
        <a:p>
          <a:endParaRPr lang="cs-CZ"/>
        </a:p>
      </dgm:t>
    </dgm:pt>
    <dgm:pt modelId="{F767312D-8EA1-42D6-B280-4E632C55FC90}" type="pres">
      <dgm:prSet presAssocID="{44859E43-917C-497F-A645-35FAD29D2320}" presName="circle5" presStyleLbl="node1" presStyleIdx="4" presStyleCnt="6"/>
      <dgm:spPr/>
      <dgm:t>
        <a:bodyPr/>
        <a:lstStyle/>
        <a:p>
          <a:endParaRPr lang="cs-CZ"/>
        </a:p>
      </dgm:t>
    </dgm:pt>
    <dgm:pt modelId="{A22E01C1-29FD-4938-AFDE-2C207A260A8A}" type="pres">
      <dgm:prSet presAssocID="{44859E43-917C-497F-A645-35FAD29D2320}" presName="rect5" presStyleLbl="alignAcc1" presStyleIdx="4" presStyleCnt="6"/>
      <dgm:spPr/>
      <dgm:t>
        <a:bodyPr/>
        <a:lstStyle/>
        <a:p>
          <a:endParaRPr lang="cs-CZ"/>
        </a:p>
      </dgm:t>
    </dgm:pt>
    <dgm:pt modelId="{55B08DA9-43BC-4096-8A10-2B93CA104469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BB1828DC-A3A6-4907-9FD0-1D0AB8826BE9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2720C64D-DD8F-4367-B393-F09BC477C191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169E88-8FEC-4E86-8FD1-CEE2E958AFA0}" type="pres">
      <dgm:prSet presAssocID="{44859E43-917C-497F-A645-35FAD29D2320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723490-AB74-423C-9864-8135EFE86737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8A3EBB-89F4-4DD1-BC53-59501443650F}" type="presOf" srcId="{4C35D32F-0EAB-4CD7-82EE-45574DC2A586}" destId="{6B723490-AB74-423C-9864-8135EFE86737}" srcOrd="1" destOrd="0" presId="urn:microsoft.com/office/officeart/2005/8/layout/target3"/>
    <dgm:cxn modelId="{2065E3C5-98F5-4A21-B8F0-D04BF27E5C72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80C98-7C26-4DEE-A89C-66CD8EDAC4DA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744E158-9FE0-4684-91DB-8C6F1998B5EF}" type="presOf" srcId="{4C35D32F-0EAB-4CD7-82EE-45574DC2A586}" destId="{2720C64D-DD8F-4367-B393-F09BC477C191}" srcOrd="0" destOrd="0" presId="urn:microsoft.com/office/officeart/2005/8/layout/target3"/>
    <dgm:cxn modelId="{61063AC1-80C1-4728-908E-D20EBC9229E7}" type="presOf" srcId="{44859E43-917C-497F-A645-35FAD29D2320}" destId="{A22E01C1-29FD-4938-AFDE-2C207A260A8A}" srcOrd="0" destOrd="0" presId="urn:microsoft.com/office/officeart/2005/8/layout/target3"/>
    <dgm:cxn modelId="{D692FF41-8EA4-49D7-A070-6E580A5E7E9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E0B2039-FC2C-43E7-9DE6-F11C7994814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512F013-2DAE-4DDC-BFBF-2D65E2212D2A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B77662A-FACE-45AF-B0EF-63F2088549DA}" type="presOf" srcId="{D8197B8C-B260-4A16-BDF4-0947B075E274}" destId="{25B08C86-7E15-44DC-BE7F-FFB55DD49D12}" srcOrd="0" destOrd="0" presId="urn:microsoft.com/office/officeart/2005/8/layout/target3"/>
    <dgm:cxn modelId="{E3529FDB-90A8-49C4-A505-628A8E8EFB87}" type="presOf" srcId="{D1B46980-6531-4606-95E6-44980827E919}" destId="{2BE915AB-18AA-4053-B92C-3BFC9ED204BB}" srcOrd="1" destOrd="0" presId="urn:microsoft.com/office/officeart/2005/8/layout/target3"/>
    <dgm:cxn modelId="{707790BF-A9DC-429E-A30E-3E9CE2BB7E8B}" type="presOf" srcId="{44859E43-917C-497F-A645-35FAD29D2320}" destId="{01169E88-8FEC-4E86-8FD1-CEE2E958AFA0}" srcOrd="1" destOrd="0" presId="urn:microsoft.com/office/officeart/2005/8/layout/target3"/>
    <dgm:cxn modelId="{4A2C1EAD-8929-4FCF-8FD0-9FF08815C90E}" type="presOf" srcId="{757F3AB3-0718-4624-B441-E567A8F0AB56}" destId="{333A1088-737F-45CB-B68E-254E46348037}" srcOrd="0" destOrd="0" presId="urn:microsoft.com/office/officeart/2005/8/layout/target3"/>
    <dgm:cxn modelId="{10C5F4BE-1203-46EB-888C-AB80A56095BB}" srcId="{757F3AB3-0718-4624-B441-E567A8F0AB56}" destId="{44859E43-917C-497F-A645-35FAD29D2320}" srcOrd="4" destOrd="0" parTransId="{3D14EC64-9CB3-4651-B918-CE918D0A5E5B}" sibTransId="{33AEEF92-B731-40CF-AB01-4600F632888A}"/>
    <dgm:cxn modelId="{25C55C17-1F32-4B2F-90C0-47B892154D06}" type="presOf" srcId="{B651F6E3-6281-48DB-9319-2AEAFDAE7572}" destId="{6BB5E863-4638-4E1D-BFDE-399D028AC4ED}" srcOrd="1" destOrd="0" presId="urn:microsoft.com/office/officeart/2005/8/layout/target3"/>
    <dgm:cxn modelId="{4E19B1E9-B048-4B56-8BA6-3D19745A18A5}" type="presParOf" srcId="{333A1088-737F-45CB-B68E-254E46348037}" destId="{F5ABB229-8D3B-4694-996A-96F23CF14429}" srcOrd="0" destOrd="0" presId="urn:microsoft.com/office/officeart/2005/8/layout/target3"/>
    <dgm:cxn modelId="{217EE495-87A9-4AE7-9E72-D4BD780A2479}" type="presParOf" srcId="{333A1088-737F-45CB-B68E-254E46348037}" destId="{F41139FD-01EE-4571-8B17-4FB00FC51163}" srcOrd="1" destOrd="0" presId="urn:microsoft.com/office/officeart/2005/8/layout/target3"/>
    <dgm:cxn modelId="{33A0392A-AC68-46C3-94B8-BF75A6A64002}" type="presParOf" srcId="{333A1088-737F-45CB-B68E-254E46348037}" destId="{D005CE8C-CC26-4C3E-AC11-E15060ECD759}" srcOrd="2" destOrd="0" presId="urn:microsoft.com/office/officeart/2005/8/layout/target3"/>
    <dgm:cxn modelId="{E1202BF4-7B3F-4CC7-A09C-C32D7D8FBA33}" type="presParOf" srcId="{333A1088-737F-45CB-B68E-254E46348037}" destId="{2C702D82-9B77-49B7-9568-BB8EB47C3372}" srcOrd="3" destOrd="0" presId="urn:microsoft.com/office/officeart/2005/8/layout/target3"/>
    <dgm:cxn modelId="{9CB0381A-BD62-455D-8B38-D49BA2B37442}" type="presParOf" srcId="{333A1088-737F-45CB-B68E-254E46348037}" destId="{A52A0455-90FF-4808-ABD0-F02540D31D5A}" srcOrd="4" destOrd="0" presId="urn:microsoft.com/office/officeart/2005/8/layout/target3"/>
    <dgm:cxn modelId="{ACBBD880-F08D-4EA1-B462-9CFF7C93946D}" type="presParOf" srcId="{333A1088-737F-45CB-B68E-254E46348037}" destId="{6140AFEC-043D-4C43-A2F9-D0F5331DF3A3}" srcOrd="5" destOrd="0" presId="urn:microsoft.com/office/officeart/2005/8/layout/target3"/>
    <dgm:cxn modelId="{13AB4C2F-8651-4C54-96C4-3911660F6114}" type="presParOf" srcId="{333A1088-737F-45CB-B68E-254E46348037}" destId="{9358AC05-5D7D-4327-9F80-1AD486AEA664}" srcOrd="6" destOrd="0" presId="urn:microsoft.com/office/officeart/2005/8/layout/target3"/>
    <dgm:cxn modelId="{AC594937-3D4E-4F30-98DD-55F2D5FC1BA7}" type="presParOf" srcId="{333A1088-737F-45CB-B68E-254E46348037}" destId="{313FC574-E1CD-4FB4-B054-0B805CE0447D}" srcOrd="7" destOrd="0" presId="urn:microsoft.com/office/officeart/2005/8/layout/target3"/>
    <dgm:cxn modelId="{DCDBF867-D89A-4C44-A32B-60170CA15E20}" type="presParOf" srcId="{333A1088-737F-45CB-B68E-254E46348037}" destId="{619D679B-A015-4ECF-8348-D1034C574F40}" srcOrd="8" destOrd="0" presId="urn:microsoft.com/office/officeart/2005/8/layout/target3"/>
    <dgm:cxn modelId="{EB0555F5-763E-4711-A68E-EF7F5E0307C5}" type="presParOf" srcId="{333A1088-737F-45CB-B68E-254E46348037}" destId="{322283A8-4A27-4CDA-BAE3-F381106A9174}" srcOrd="9" destOrd="0" presId="urn:microsoft.com/office/officeart/2005/8/layout/target3"/>
    <dgm:cxn modelId="{4580CC6A-EB31-4DFA-8D6D-4C3D49E106E2}" type="presParOf" srcId="{333A1088-737F-45CB-B68E-254E46348037}" destId="{FFC9F71D-1B4F-4AD9-A4A6-86ADEFC8AF5C}" srcOrd="10" destOrd="0" presId="urn:microsoft.com/office/officeart/2005/8/layout/target3"/>
    <dgm:cxn modelId="{C24F6747-637B-4142-952F-900A8D6D46B7}" type="presParOf" srcId="{333A1088-737F-45CB-B68E-254E46348037}" destId="{25B08C86-7E15-44DC-BE7F-FFB55DD49D12}" srcOrd="11" destOrd="0" presId="urn:microsoft.com/office/officeart/2005/8/layout/target3"/>
    <dgm:cxn modelId="{6B839C8B-4350-419C-8320-1593549FAF4D}" type="presParOf" srcId="{333A1088-737F-45CB-B68E-254E46348037}" destId="{825B7353-875A-47A2-8B31-B84CFC46407D}" srcOrd="12" destOrd="0" presId="urn:microsoft.com/office/officeart/2005/8/layout/target3"/>
    <dgm:cxn modelId="{EDE3B734-7B4C-4953-8732-BBD7E37201AA}" type="presParOf" srcId="{333A1088-737F-45CB-B68E-254E46348037}" destId="{F767312D-8EA1-42D6-B280-4E632C55FC90}" srcOrd="13" destOrd="0" presId="urn:microsoft.com/office/officeart/2005/8/layout/target3"/>
    <dgm:cxn modelId="{807FF5EF-9729-4346-9CAA-773BF7EBCF41}" type="presParOf" srcId="{333A1088-737F-45CB-B68E-254E46348037}" destId="{A22E01C1-29FD-4938-AFDE-2C207A260A8A}" srcOrd="14" destOrd="0" presId="urn:microsoft.com/office/officeart/2005/8/layout/target3"/>
    <dgm:cxn modelId="{CED036DA-2FAA-4650-8E7F-057142822FC1}" type="presParOf" srcId="{333A1088-737F-45CB-B68E-254E46348037}" destId="{55B08DA9-43BC-4096-8A10-2B93CA104469}" srcOrd="15" destOrd="0" presId="urn:microsoft.com/office/officeart/2005/8/layout/target3"/>
    <dgm:cxn modelId="{4E5B5BDE-61BE-40B2-A0D5-EEFC223482BE}" type="presParOf" srcId="{333A1088-737F-45CB-B68E-254E46348037}" destId="{BB1828DC-A3A6-4907-9FD0-1D0AB8826BE9}" srcOrd="16" destOrd="0" presId="urn:microsoft.com/office/officeart/2005/8/layout/target3"/>
    <dgm:cxn modelId="{DF78C159-865F-4523-A950-334793D75C44}" type="presParOf" srcId="{333A1088-737F-45CB-B68E-254E46348037}" destId="{2720C64D-DD8F-4367-B393-F09BC477C191}" srcOrd="17" destOrd="0" presId="urn:microsoft.com/office/officeart/2005/8/layout/target3"/>
    <dgm:cxn modelId="{1661819A-3232-4C28-84F1-4AF3B3F714EC}" type="presParOf" srcId="{333A1088-737F-45CB-B68E-254E46348037}" destId="{AED2198E-93D5-4001-81B4-73124B309672}" srcOrd="18" destOrd="0" presId="urn:microsoft.com/office/officeart/2005/8/layout/target3"/>
    <dgm:cxn modelId="{2C216565-BF10-45EC-82EA-8954412F7C8B}" type="presParOf" srcId="{333A1088-737F-45CB-B68E-254E46348037}" destId="{2BE915AB-18AA-4053-B92C-3BFC9ED204BB}" srcOrd="19" destOrd="0" presId="urn:microsoft.com/office/officeart/2005/8/layout/target3"/>
    <dgm:cxn modelId="{651DC1DA-5D1B-4F1D-A86E-4D9C4C3BEB17}" type="presParOf" srcId="{333A1088-737F-45CB-B68E-254E46348037}" destId="{6BB5E863-4638-4E1D-BFDE-399D028AC4ED}" srcOrd="20" destOrd="0" presId="urn:microsoft.com/office/officeart/2005/8/layout/target3"/>
    <dgm:cxn modelId="{C35FA32C-B248-49B9-9FA3-80B2B71F2EAA}" type="presParOf" srcId="{333A1088-737F-45CB-B68E-254E46348037}" destId="{5A5FFA88-C948-4069-8E93-59FA12366E83}" srcOrd="21" destOrd="0" presId="urn:microsoft.com/office/officeart/2005/8/layout/target3"/>
    <dgm:cxn modelId="{AD49FE46-822A-4C32-BBCF-F3C80BE1646F}" type="presParOf" srcId="{333A1088-737F-45CB-B68E-254E46348037}" destId="{01169E88-8FEC-4E86-8FD1-CEE2E958AFA0}" srcOrd="22" destOrd="0" presId="urn:microsoft.com/office/officeart/2005/8/layout/target3"/>
    <dgm:cxn modelId="{FB706D5C-AE4A-43F6-8238-7C8512948392}" type="presParOf" srcId="{333A1088-737F-45CB-B68E-254E46348037}" destId="{6B723490-AB74-423C-9864-8135EFE8673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ZŠ Týnec nad Labem</a:t>
          </a:r>
          <a:endParaRPr lang="cs-CZ" sz="10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Alena Darebná</a:t>
          </a:r>
          <a:endParaRPr lang="cs-CZ" sz="1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VY_32_INOVACE_08_VLASTIVĚDA_5.ROČNÍK_SEVERNÍ </a:t>
          </a:r>
          <a:r>
            <a:rPr lang="cs-CZ" sz="1000" kern="1200" dirty="0" smtClean="0"/>
            <a:t>ČECHY - ZAJÍMAVOSTI</a:t>
          </a:r>
          <a:endParaRPr lang="cs-CZ" sz="10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Téma: SEVERNÍ ČECHY – ZAJÍMAVOSTI</a:t>
          </a:r>
          <a:endParaRPr lang="cs-CZ" sz="1000" kern="1200" dirty="0"/>
        </a:p>
      </dsp:txBody>
      <dsp:txXfrm>
        <a:off x="1273857" y="955392"/>
        <a:ext cx="5350878" cy="318465"/>
      </dsp:txXfrm>
    </dsp:sp>
    <dsp:sp modelId="{F767312D-8EA1-42D6-B280-4E632C55FC90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2E01C1-29FD-4938-AFDE-2C207A260A8A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Vytvořeno: září 2011</a:t>
          </a:r>
          <a:endParaRPr lang="cs-CZ" sz="1000" kern="1200" dirty="0"/>
        </a:p>
      </dsp:txBody>
      <dsp:txXfrm>
        <a:off x="1273857" y="1273857"/>
        <a:ext cx="5350878" cy="318465"/>
      </dsp:txXfrm>
    </dsp:sp>
    <dsp:sp modelId="{BB1828DC-A3A6-4907-9FD0-1D0AB8826BE9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20C64D-DD8F-4367-B393-F09BC477C19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CZ.1.07/1.4.00/21.1921</a:t>
          </a:r>
          <a:endParaRPr lang="cs-CZ" sz="1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D7BEA1-74EA-41F5-AD3C-FE2408F594F4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AB63BB-69E3-480C-9266-EE9E59B6F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D41742-D521-4C14-8116-894FF117DFC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E4A52-1945-4C80-A75F-9E07B49EB7E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ADD098D-F595-4D07-B4E2-2335C20D7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E4A52-1945-4C80-A75F-9E07B49EB7E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ADD098D-F595-4D07-B4E2-2335C20D7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E4A52-1945-4C80-A75F-9E07B49EB7E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098D-F595-4D07-B4E2-2335C20D72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E4A52-1945-4C80-A75F-9E07B49EB7E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098D-F595-4D07-B4E2-2335C20D7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E4A52-1945-4C80-A75F-9E07B49EB7E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ADD098D-F595-4D07-B4E2-2335C20D72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E4A52-1945-4C80-A75F-9E07B49EB7E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098D-F595-4D07-B4E2-2335C20D7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E4A52-1945-4C80-A75F-9E07B49EB7E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098D-F595-4D07-B4E2-2335C20D7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E4A52-1945-4C80-A75F-9E07B49EB7E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098D-F595-4D07-B4E2-2335C20D7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E4A52-1945-4C80-A75F-9E07B49EB7E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098D-F595-4D07-B4E2-2335C20D72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E4A52-1945-4C80-A75F-9E07B49EB7E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098D-F595-4D07-B4E2-2335C20D7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E4A52-1945-4C80-A75F-9E07B49EB7E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098D-F595-4D07-B4E2-2335C20D7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6CE4A52-1945-4C80-A75F-9E07B49EB7E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ADD098D-F595-4D07-B4E2-2335C20D72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o </a:t>
            </a:r>
            <a:r>
              <a:rPr lang="cs-CZ" b="1" dirty="0" smtClean="0"/>
              <a:t>severních Čechách – kulturními a přírodními památkami.</a:t>
            </a:r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/>
          <a:lstStyle/>
          <a:p>
            <a:r>
              <a:rPr lang="cs-CZ" dirty="0" err="1" smtClean="0"/>
              <a:t>Cerstovní</a:t>
            </a:r>
            <a:r>
              <a:rPr lang="cs-CZ" dirty="0" smtClean="0"/>
              <a:t> ruch a rekreace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488337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Rekreační možnosti jsou v této oblasti poněkud omezené vlivem znečištěného životního prostředí.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 rekreaci jsou vhodné: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C00000"/>
                </a:solidFill>
              </a:rPr>
              <a:t>Krušné hory</a:t>
            </a:r>
          </a:p>
          <a:p>
            <a:pPr marL="360363" indent="-360363"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okolí</a:t>
            </a:r>
            <a:r>
              <a:rPr lang="cs-CZ" dirty="0" smtClean="0">
                <a:solidFill>
                  <a:srgbClr val="C00000"/>
                </a:solidFill>
              </a:rPr>
              <a:t> Máchova jezera 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hrad</a:t>
            </a:r>
            <a:r>
              <a:rPr lang="cs-CZ" dirty="0" smtClean="0">
                <a:solidFill>
                  <a:srgbClr val="C00000"/>
                </a:solidFill>
              </a:rPr>
              <a:t> Bezděz </a:t>
            </a:r>
            <a:r>
              <a:rPr lang="cs-CZ" dirty="0" smtClean="0">
                <a:solidFill>
                  <a:srgbClr val="00B050"/>
                </a:solidFill>
              </a:rPr>
              <a:t>(zřícenina)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C00000"/>
                </a:solidFill>
              </a:rPr>
              <a:t>Lužické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dirty="0" smtClean="0">
                <a:solidFill>
                  <a:srgbClr val="C00000"/>
                </a:solidFill>
              </a:rPr>
              <a:t> Jizerské hory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pískovcové skály v okolí</a:t>
            </a:r>
            <a:r>
              <a:rPr lang="cs-CZ" dirty="0" smtClean="0">
                <a:solidFill>
                  <a:srgbClr val="C00000"/>
                </a:solidFill>
              </a:rPr>
              <a:t> Děčína – České Švýcarsko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svahy</a:t>
            </a:r>
            <a:r>
              <a:rPr lang="cs-CZ" dirty="0" smtClean="0">
                <a:solidFill>
                  <a:srgbClr val="C00000"/>
                </a:solidFill>
              </a:rPr>
              <a:t> Českého středohoří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C00000"/>
                </a:solidFill>
              </a:rPr>
              <a:t>Litoměřicko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(cyklostezky kolem Labe)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Litoměřice</a:t>
            </a:r>
            <a:endParaRPr lang="cs-CZ" sz="32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404664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467544" y="5229200"/>
            <a:ext cx="828092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V jednom z těch malých domků žil básník </a:t>
            </a:r>
            <a:r>
              <a:rPr lang="cs-CZ" sz="2000" b="1" dirty="0" smtClean="0"/>
              <a:t>Karel Hynek Mácha </a:t>
            </a:r>
            <a:r>
              <a:rPr lang="cs-CZ" sz="2000" dirty="0" smtClean="0"/>
              <a:t>a z </a:t>
            </a:r>
            <a:r>
              <a:rPr lang="cs-CZ" sz="2000" b="1" dirty="0" smtClean="0"/>
              <a:t>Lovoše</a:t>
            </a:r>
            <a:r>
              <a:rPr lang="cs-CZ" sz="2000" dirty="0" smtClean="0"/>
              <a:t> (v pozadí) uviděl tenkrát požár Litoměřic, který ho stál život.</a:t>
            </a:r>
            <a:endParaRPr lang="cs-CZ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Litoměřice - radnice</a:t>
            </a:r>
            <a:endParaRPr lang="cs-CZ" sz="3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620688"/>
            <a:ext cx="4191931" cy="5589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39552" y="5229200"/>
            <a:ext cx="38164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Věž slouží jako rozhledna.</a:t>
            </a: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Cyklostezky podle Labe - Litoměřicko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Ústí nad Labem – hrad </a:t>
            </a:r>
            <a:r>
              <a:rPr lang="cs-CZ" dirty="0" err="1" smtClean="0"/>
              <a:t>Střekov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Terezín – </a:t>
            </a:r>
            <a:r>
              <a:rPr lang="cs-CZ" sz="2800" dirty="0" smtClean="0">
                <a:solidFill>
                  <a:srgbClr val="002060"/>
                </a:solidFill>
              </a:rPr>
              <a:t>pevnost, památník 2. sv. války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14" name="Zástupný symbol pro obsah 13" descr="IMG_202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596064" cy="122413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Terezínská pevnost </a:t>
            </a:r>
            <a:r>
              <a:rPr lang="cs-CZ" dirty="0" smtClean="0">
                <a:solidFill>
                  <a:srgbClr val="002060"/>
                </a:solidFill>
              </a:rPr>
              <a:t>– </a:t>
            </a:r>
            <a:r>
              <a:rPr lang="cs-CZ" sz="3100" dirty="0" smtClean="0">
                <a:solidFill>
                  <a:srgbClr val="002060"/>
                </a:solidFill>
              </a:rPr>
              <a:t>za 2. sv. války sloužila jako koncentrační tábor a  židovské ghetto</a:t>
            </a:r>
            <a:endParaRPr lang="cs-CZ" sz="3100" dirty="0">
              <a:solidFill>
                <a:srgbClr val="002060"/>
              </a:solidFill>
            </a:endParaRPr>
          </a:p>
        </p:txBody>
      </p:sp>
      <p:pic>
        <p:nvPicPr>
          <p:cNvPr id="4" name="Zástupný symbol pro obsah 3" descr="IMG_20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700808"/>
            <a:ext cx="6034616" cy="4525962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České Švýcarsko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Skalní hrad Sloup – Lužické hory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30285" y="1554163"/>
            <a:ext cx="6035829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PHDR.CHALUPA, Petr, CSc. </a:t>
            </a:r>
            <a:r>
              <a:rPr lang="cs-CZ" i="1" dirty="0" smtClean="0"/>
              <a:t>Vlastivěda</a:t>
            </a:r>
            <a:r>
              <a:rPr lang="cs-CZ" dirty="0" smtClean="0"/>
              <a:t>: </a:t>
            </a:r>
            <a:r>
              <a:rPr lang="cs-CZ" i="1" dirty="0" smtClean="0"/>
              <a:t>Putování po České republice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 </a:t>
            </a:r>
            <a:r>
              <a:rPr lang="cs-CZ" dirty="0" err="1" smtClean="0"/>
              <a:t>Všeň</a:t>
            </a:r>
            <a:r>
              <a:rPr lang="cs-CZ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Foto - archiv autorky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456</TotalTime>
  <Words>249</Words>
  <Application>Microsoft Office PowerPoint</Application>
  <PresentationFormat>Předvádění na obrazovce (4:3)</PresentationFormat>
  <Paragraphs>37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ANOTACE</vt:lpstr>
      <vt:lpstr>Mapa ČR</vt:lpstr>
      <vt:lpstr>Cerstovní ruch a rekreace</vt:lpstr>
      <vt:lpstr>Litoměřice</vt:lpstr>
      <vt:lpstr>Litoměřice - radnice</vt:lpstr>
      <vt:lpstr>Cyklostezky podle Labe - Litoměřicko</vt:lpstr>
      <vt:lpstr>Ústí nad Labem – hrad Střekov</vt:lpstr>
      <vt:lpstr>Terezín – pevnost, památník 2. sv. války</vt:lpstr>
      <vt:lpstr>Terezínská pevnost – za 2. sv. války sloužila jako koncentrační tábor a  židovské ghetto</vt:lpstr>
      <vt:lpstr>České Švýcarsko</vt:lpstr>
      <vt:lpstr>Skalní hrad Sloup – Lužické hory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</dc:creator>
  <cp:lastModifiedBy>Alena</cp:lastModifiedBy>
  <cp:revision>44</cp:revision>
  <dcterms:created xsi:type="dcterms:W3CDTF">2012-04-15T10:01:42Z</dcterms:created>
  <dcterms:modified xsi:type="dcterms:W3CDTF">2012-05-22T20:28:14Z</dcterms:modified>
</cp:coreProperties>
</file>