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A50021"/>
    <a:srgbClr val="0000CC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ŠABLONA III/2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TEST – SOUVĚTÍ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VY-32-INOVACE-149-AJ9-TEST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MGR. IVANA BUDILOVÁ, ZŠ HORNÍ SLAVKOV, NÁDRAŽNÍ 683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5.5.2011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PC-152X\AppData\Local\Microsoft\Windows\Temporary Internet Files\Content.IE5\Q4TNLAXG\MC900301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47746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152X\AppData\Local\Microsoft\Windows\Temporary Internet Files\Content.IE5\DE4CGPLA\MC9003464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77463"/>
            <a:ext cx="1553566" cy="1551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566" y="5306263"/>
            <a:ext cx="6081712" cy="14874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4892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C-152X\AppData\Local\Microsoft\Windows\Temporary Internet Files\Content.IE5\K0O7W0UI\MC900346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411" y="5157192"/>
            <a:ext cx="143967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429000"/>
            <a:ext cx="1023708" cy="107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-152X\AppData\Local\Microsoft\Windows\Temporary Internet Files\Content.IE5\9XNOM4Z6\MC900254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2690" y="1916832"/>
            <a:ext cx="1791310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404664"/>
            <a:ext cx="7704856" cy="936104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400" b="1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PŘELOŽ VĚTY DO ČEŠTINY:</a:t>
            </a:r>
            <a:endParaRPr lang="cs-CZ" sz="4400" b="1" i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340768"/>
            <a:ext cx="8064896" cy="5112568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WHEN </a:t>
            </a:r>
            <a:r>
              <a:rPr lang="cs-CZ" sz="4400" b="1" dirty="0" smtClean="0">
                <a:solidFill>
                  <a:srgbClr val="FF0000"/>
                </a:solidFill>
              </a:rPr>
              <a:t>IT IS </a:t>
            </a:r>
            <a:r>
              <a:rPr lang="cs-CZ" sz="4400" b="1" dirty="0" smtClean="0">
                <a:solidFill>
                  <a:srgbClr val="FF0000"/>
                </a:solidFill>
              </a:rPr>
              <a:t>RAINING, I </a:t>
            </a:r>
            <a:r>
              <a:rPr lang="cs-CZ" sz="4400" b="1" dirty="0" smtClean="0">
                <a:solidFill>
                  <a:srgbClr val="FF0000"/>
                </a:solidFill>
              </a:rPr>
              <a:t>WILL TAKE </a:t>
            </a:r>
            <a:r>
              <a:rPr lang="cs-CZ" sz="4400" b="1" dirty="0" smtClean="0">
                <a:solidFill>
                  <a:srgbClr val="FF0000"/>
                </a:solidFill>
              </a:rPr>
              <a:t>AN UMBRELLA.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IT IS COLD</a:t>
            </a:r>
            <a:r>
              <a:rPr lang="cs-CZ" sz="4400" b="1" dirty="0" smtClean="0">
                <a:solidFill>
                  <a:srgbClr val="FF0000"/>
                </a:solidFill>
              </a:rPr>
              <a:t>, I WEAR A </a:t>
            </a:r>
            <a:r>
              <a:rPr lang="cs-CZ" sz="4400" b="1" dirty="0" smtClean="0">
                <a:solidFill>
                  <a:srgbClr val="FF0000"/>
                </a:solidFill>
              </a:rPr>
              <a:t>SWEATER.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I TAKE A SUNGLASSES, WHEN </a:t>
            </a:r>
            <a:r>
              <a:rPr lang="cs-CZ" sz="4400" b="1" dirty="0" smtClean="0">
                <a:solidFill>
                  <a:srgbClr val="FF0000"/>
                </a:solidFill>
              </a:rPr>
              <a:t>IT IS </a:t>
            </a:r>
            <a:r>
              <a:rPr lang="cs-CZ" sz="4400" b="1" dirty="0" smtClean="0">
                <a:solidFill>
                  <a:srgbClr val="FF0000"/>
                </a:solidFill>
              </a:rPr>
              <a:t>SUNSHINE.</a:t>
            </a:r>
          </a:p>
          <a:p>
            <a:endParaRPr lang="cs-CZ" sz="4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78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PC-152X\AppData\Local\Microsoft\Windows\Temporary Internet Files\Content.IE5\D8BGWE3T\MC900412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132" y="3429000"/>
            <a:ext cx="950699" cy="101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152X\AppData\Local\Microsoft\Windows\Temporary Internet Files\Content.IE5\Q4TNLAXG\MC900290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13176"/>
            <a:ext cx="213765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-152X\AppData\Local\Microsoft\Windows\Temporary Internet Files\Content.IE5\AM1I8PN9\MC900215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96752"/>
            <a:ext cx="141208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848872" cy="1080120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rgbClr val="00B0F0"/>
                </a:solidFill>
              </a:rPr>
              <a:t>2. PŘELOŽ DO ANGLIČTINY</a:t>
            </a:r>
            <a:endParaRPr lang="cs-CZ" sz="4400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8280920" cy="532859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400" b="1" u="sng" dirty="0" smtClean="0">
                <a:solidFill>
                  <a:srgbClr val="FF0000"/>
                </a:solidFill>
              </a:rPr>
              <a:t>KDYŽ JE ZIMA, VEZMU SI KABÁT.</a:t>
            </a:r>
          </a:p>
          <a:p>
            <a:pPr>
              <a:buFont typeface="Wingdings" pitchFamily="2" charset="2"/>
              <a:buChar char="v"/>
            </a:pPr>
            <a:r>
              <a:rPr lang="cs-CZ" sz="4400" b="1" u="sng" dirty="0" smtClean="0">
                <a:solidFill>
                  <a:srgbClr val="FF0000"/>
                </a:solidFill>
              </a:rPr>
              <a:t>OBLEČ SI SANDÁLY, JESTLI JE HORKO.</a:t>
            </a:r>
          </a:p>
          <a:p>
            <a:pPr>
              <a:buFont typeface="Wingdings" pitchFamily="2" charset="2"/>
              <a:buChar char="v"/>
            </a:pPr>
            <a:r>
              <a:rPr lang="cs-CZ" sz="4400" b="1" u="sng" dirty="0" smtClean="0">
                <a:solidFill>
                  <a:srgbClr val="FF0000"/>
                </a:solidFill>
              </a:rPr>
              <a:t>KDYŽ JE TEPLO, PŮJDU PLAVAT.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46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-152X\AppData\Local\Microsoft\Windows\Temporary Internet Files\Content.IE5\9XNOM4Z6\MC9004377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75558"/>
            <a:ext cx="2768079" cy="226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5311562" cy="80803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8064896" cy="5760639"/>
          </a:xfrm>
        </p:spPr>
        <p:txBody>
          <a:bodyPr/>
          <a:lstStyle/>
          <a:p>
            <a:r>
              <a:rPr lang="cs-CZ" dirty="0" smtClean="0"/>
              <a:t>KDYŽ PRŠÍ, VEZMU SI DEŠTNÍK.</a:t>
            </a:r>
          </a:p>
          <a:p>
            <a:r>
              <a:rPr lang="cs-CZ" dirty="0" smtClean="0"/>
              <a:t>JESTLI JE ZIMA, NOSÍM SVETR.</a:t>
            </a:r>
          </a:p>
          <a:p>
            <a:r>
              <a:rPr lang="cs-CZ" dirty="0" smtClean="0"/>
              <a:t>NOSÍM SLUNEČNÍ BRÝLE, KDYŽ JE SLUNEČNO.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WHEN </a:t>
            </a:r>
            <a:r>
              <a:rPr lang="cs-CZ" dirty="0" smtClean="0"/>
              <a:t>IT IS  </a:t>
            </a:r>
            <a:r>
              <a:rPr lang="cs-CZ" dirty="0" smtClean="0"/>
              <a:t>COLD, I TAKE A COAT.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smtClean="0"/>
              <a:t>PUT ON SANDALS, IF </a:t>
            </a:r>
            <a:r>
              <a:rPr lang="cs-CZ" dirty="0" smtClean="0"/>
              <a:t>IT IS</a:t>
            </a:r>
            <a:r>
              <a:rPr lang="cs-CZ" dirty="0" smtClean="0"/>
              <a:t> </a:t>
            </a:r>
            <a:r>
              <a:rPr lang="cs-CZ" dirty="0" smtClean="0"/>
              <a:t>HOT.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WHEN </a:t>
            </a:r>
            <a:r>
              <a:rPr lang="cs-CZ" dirty="0" smtClean="0"/>
              <a:t>IT IS </a:t>
            </a:r>
            <a:r>
              <a:rPr lang="cs-CZ" dirty="0" smtClean="0"/>
              <a:t>WARM, I GO TO SWIM.WHEN </a:t>
            </a:r>
            <a:r>
              <a:rPr lang="cs-CZ" dirty="0" smtClean="0"/>
              <a:t>IT IS </a:t>
            </a:r>
            <a:r>
              <a:rPr lang="cs-CZ" dirty="0" smtClean="0"/>
              <a:t>WARM, I GO SWIMMING.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08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060848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 Z:</a:t>
            </a:r>
          </a:p>
          <a:p>
            <a:r>
              <a:rPr lang="cs-CZ" dirty="0" smtClean="0"/>
              <a:t>MICROSOFT OFFICE 2010 -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603806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25</TotalTime>
  <Words>146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</vt:lpstr>
      <vt:lpstr>ŠABLONA III/2 TEST – SOUVĚTÍ VY-32-INOVACE-149-AJ9-TEST</vt:lpstr>
      <vt:lpstr>PŘELOŽ VĚTY DO ČEŠTINY:</vt:lpstr>
      <vt:lpstr>2. PŘELOŽ DO ANGLIČTINY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TEST – SOUVĚTÍ VY-32-INOVACE-149-AJ9-TEST</dc:title>
  <dc:creator>IVKA</dc:creator>
  <cp:lastModifiedBy>Škopková Helena</cp:lastModifiedBy>
  <cp:revision>5</cp:revision>
  <cp:lastPrinted>2011-05-04T19:34:16Z</cp:lastPrinted>
  <dcterms:created xsi:type="dcterms:W3CDTF">2011-05-04T19:11:03Z</dcterms:created>
  <dcterms:modified xsi:type="dcterms:W3CDTF">2012-03-05T11:22:16Z</dcterms:modified>
</cp:coreProperties>
</file>