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2"/>
  </p:notesMasterIdLst>
  <p:handoutMasterIdLst>
    <p:handoutMasterId r:id="rId63"/>
  </p:handoutMasterIdLst>
  <p:sldIdLst>
    <p:sldId id="319" r:id="rId2"/>
    <p:sldId id="264" r:id="rId3"/>
    <p:sldId id="256" r:id="rId4"/>
    <p:sldId id="257" r:id="rId5"/>
    <p:sldId id="269" r:id="rId6"/>
    <p:sldId id="267" r:id="rId7"/>
    <p:sldId id="268" r:id="rId8"/>
    <p:sldId id="258" r:id="rId9"/>
    <p:sldId id="266" r:id="rId10"/>
    <p:sldId id="265" r:id="rId11"/>
    <p:sldId id="259" r:id="rId12"/>
    <p:sldId id="260" r:id="rId13"/>
    <p:sldId id="261" r:id="rId14"/>
    <p:sldId id="262" r:id="rId15"/>
    <p:sldId id="263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  <p:sldId id="282" r:id="rId29"/>
    <p:sldId id="283" r:id="rId30"/>
    <p:sldId id="284" r:id="rId31"/>
    <p:sldId id="285" r:id="rId32"/>
    <p:sldId id="286" r:id="rId33"/>
    <p:sldId id="287" r:id="rId34"/>
    <p:sldId id="288" r:id="rId35"/>
    <p:sldId id="289" r:id="rId36"/>
    <p:sldId id="290" r:id="rId37"/>
    <p:sldId id="291" r:id="rId38"/>
    <p:sldId id="292" r:id="rId39"/>
    <p:sldId id="293" r:id="rId40"/>
    <p:sldId id="294" r:id="rId41"/>
    <p:sldId id="295" r:id="rId42"/>
    <p:sldId id="297" r:id="rId43"/>
    <p:sldId id="298" r:id="rId44"/>
    <p:sldId id="299" r:id="rId45"/>
    <p:sldId id="296" r:id="rId46"/>
    <p:sldId id="300" r:id="rId47"/>
    <p:sldId id="301" r:id="rId48"/>
    <p:sldId id="302" r:id="rId49"/>
    <p:sldId id="303" r:id="rId50"/>
    <p:sldId id="307" r:id="rId51"/>
    <p:sldId id="308" r:id="rId52"/>
    <p:sldId id="306" r:id="rId53"/>
    <p:sldId id="305" r:id="rId54"/>
    <p:sldId id="309" r:id="rId55"/>
    <p:sldId id="310" r:id="rId56"/>
    <p:sldId id="311" r:id="rId57"/>
    <p:sldId id="312" r:id="rId58"/>
    <p:sldId id="313" r:id="rId59"/>
    <p:sldId id="317" r:id="rId60"/>
    <p:sldId id="316" r:id="rId6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3300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9274" autoAdjust="0"/>
  </p:normalViewPr>
  <p:slideViewPr>
    <p:cSldViewPr>
      <p:cViewPr>
        <p:scale>
          <a:sx n="66" d="100"/>
          <a:sy n="66" d="100"/>
        </p:scale>
        <p:origin x="-1284" y="-10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DFD5A2-A3A5-4B16-9199-95DE8960CF18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hkkk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6A9A8EB-6B02-45D6-9B7E-4FAB8CE9C0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4247366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81F55E-F526-4C32-85CA-FE298F147F3C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hkkk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DC1C70-738E-4D30-8B49-968A7DAB9C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715652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cs-CZ" smtClean="0"/>
              <a:t>hkkk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13562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hkkk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38476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BEACA-4D88-42B8-8EFE-DECC0AD7E714}" type="datetime1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9DFDA3-D43C-4454-8737-6C0C6D567B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25728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AE3E2-6192-4342-94CA-0F1187353C84}" type="datetime1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9DFDA3-D43C-4454-8737-6C0C6D567B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14272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D49630-9D61-4AA0-8231-9F78BF7B772F}" type="datetime1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9DFDA3-D43C-4454-8737-6C0C6D567B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59208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AFBAC3-7E8D-41CE-A262-01957C052D68}" type="datetime1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9DFDA3-D43C-4454-8737-6C0C6D567B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3187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F363B-52A9-4ECA-B6E6-C8A146D08A1F}" type="datetime1">
              <a:rPr lang="cs-CZ" smtClean="0"/>
              <a:t>21.6.2012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9DFDA3-D43C-4454-8737-6C0C6D567B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60812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8BD96-15AC-4501-BD73-270D0955E398}" type="datetime1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9DFDA3-D43C-4454-8737-6C0C6D567B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49676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51C12-6042-4892-AFFD-FB2D641BB6D8}" type="datetime1">
              <a:rPr lang="cs-CZ" smtClean="0"/>
              <a:t>21.6.2012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9DFDA3-D43C-4454-8737-6C0C6D567B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65688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4C5D2-38C8-44F8-8121-1E90319C1245}" type="datetime1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9DFDA3-D43C-4454-8737-6C0C6D567B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08398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62FBD-4500-4364-8F7A-8E8ACBD2D7EB}" type="datetime1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9DFDA3-D43C-4454-8737-6C0C6D567B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91596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E4280A-B66F-4086-A264-D2566E8D2384}" type="datetime1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9DFDA3-D43C-4454-8737-6C0C6D567B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82960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84DDC-7D26-4593-9BB2-0EDD5EC77F4A}" type="datetime1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9DFDA3-D43C-4454-8737-6C0C6D567B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14358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3330B1-E63D-4893-9E20-8BA220CA05C9}" type="datetime1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9DFDA3-D43C-4454-8737-6C0C6D567B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77147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30.xml"/><Relationship Id="rId13" Type="http://schemas.openxmlformats.org/officeDocument/2006/relationships/slide" Target="slide24.xml"/><Relationship Id="rId18" Type="http://schemas.openxmlformats.org/officeDocument/2006/relationships/slide" Target="slide17.xml"/><Relationship Id="rId26" Type="http://schemas.openxmlformats.org/officeDocument/2006/relationships/slide" Target="slide5.xml"/><Relationship Id="rId3" Type="http://schemas.openxmlformats.org/officeDocument/2006/relationships/slide" Target="slide28.xml"/><Relationship Id="rId21" Type="http://schemas.openxmlformats.org/officeDocument/2006/relationships/slide" Target="slide13.xml"/><Relationship Id="rId7" Type="http://schemas.openxmlformats.org/officeDocument/2006/relationships/slide" Target="slide31.xml"/><Relationship Id="rId12" Type="http://schemas.openxmlformats.org/officeDocument/2006/relationships/slide" Target="slide19.xml"/><Relationship Id="rId17" Type="http://schemas.openxmlformats.org/officeDocument/2006/relationships/slide" Target="slide18.xml"/><Relationship Id="rId25" Type="http://schemas.openxmlformats.org/officeDocument/2006/relationships/slide" Target="slide6.xml"/><Relationship Id="rId2" Type="http://schemas.openxmlformats.org/officeDocument/2006/relationships/notesSlide" Target="../notesSlides/notesSlide1.xml"/><Relationship Id="rId16" Type="http://schemas.openxmlformats.org/officeDocument/2006/relationships/slide" Target="slide14.xml"/><Relationship Id="rId20" Type="http://schemas.openxmlformats.org/officeDocument/2006/relationships/slide" Target="slide15.xml"/><Relationship Id="rId29" Type="http://schemas.openxmlformats.org/officeDocument/2006/relationships/slide" Target="slide7.xml"/><Relationship Id="rId1" Type="http://schemas.openxmlformats.org/officeDocument/2006/relationships/slideLayout" Target="../slideLayouts/slideLayout7.xml"/><Relationship Id="rId6" Type="http://schemas.openxmlformats.org/officeDocument/2006/relationships/slide" Target="slide27.xml"/><Relationship Id="rId11" Type="http://schemas.openxmlformats.org/officeDocument/2006/relationships/slide" Target="slide20.xml"/><Relationship Id="rId24" Type="http://schemas.openxmlformats.org/officeDocument/2006/relationships/slide" Target="slide10.xml"/><Relationship Id="rId5" Type="http://schemas.openxmlformats.org/officeDocument/2006/relationships/slide" Target="slide26.xml"/><Relationship Id="rId15" Type="http://schemas.openxmlformats.org/officeDocument/2006/relationships/slide" Target="slide22.xml"/><Relationship Id="rId23" Type="http://schemas.openxmlformats.org/officeDocument/2006/relationships/slide" Target="slide11.xml"/><Relationship Id="rId28" Type="http://schemas.openxmlformats.org/officeDocument/2006/relationships/slide" Target="slide8.xml"/><Relationship Id="rId10" Type="http://schemas.openxmlformats.org/officeDocument/2006/relationships/slide" Target="slide21.xml"/><Relationship Id="rId19" Type="http://schemas.openxmlformats.org/officeDocument/2006/relationships/slide" Target="slide16.xml"/><Relationship Id="rId4" Type="http://schemas.openxmlformats.org/officeDocument/2006/relationships/slide" Target="slide25.xml"/><Relationship Id="rId9" Type="http://schemas.openxmlformats.org/officeDocument/2006/relationships/slide" Target="slide29.xml"/><Relationship Id="rId14" Type="http://schemas.openxmlformats.org/officeDocument/2006/relationships/slide" Target="slide23.xml"/><Relationship Id="rId22" Type="http://schemas.openxmlformats.org/officeDocument/2006/relationships/slide" Target="slide12.xml"/><Relationship Id="rId27" Type="http://schemas.openxmlformats.org/officeDocument/2006/relationships/slide" Target="slide9.xml"/><Relationship Id="rId30" Type="http://schemas.openxmlformats.org/officeDocument/2006/relationships/slide" Target="slide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7" Type="http://schemas.openxmlformats.org/officeDocument/2006/relationships/image" Target="../media/image4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jpeg"/><Relationship Id="rId5" Type="http://schemas.openxmlformats.org/officeDocument/2006/relationships/image" Target="../media/image2.png"/><Relationship Id="rId4" Type="http://schemas.openxmlformats.org/officeDocument/2006/relationships/slide" Target="slide3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33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3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35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36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37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38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39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40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41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42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43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4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45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46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47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48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49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50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51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52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" Target="slide53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" Target="slide5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" Target="slide55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" Target="slide56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wmf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" Target="slide57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" Target="slide58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" Target="slide59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Zástupný symbol pro obsah 6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691681718"/>
              </p:ext>
            </p:extLst>
          </p:nvPr>
        </p:nvGraphicFramePr>
        <p:xfrm>
          <a:off x="214313" y="285751"/>
          <a:ext cx="8643938" cy="5169860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4321969"/>
                <a:gridCol w="4321969"/>
              </a:tblGrid>
              <a:tr h="191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Název školy:</a:t>
                      </a:r>
                      <a:endParaRPr lang="cs-CZ" sz="1200" b="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ZŠ a MŠ Verneřice</a:t>
                      </a:r>
                      <a:endParaRPr lang="cs-CZ" sz="1200" b="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91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Autor výukového materiálu: 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/>
                        <a:t>Štěpánka Hrachovcová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91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Číslo projektu: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CZ.1.07/1.4.00/21.1526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91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Název: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/>
                        <a:t>VY_32_INOVACE_I.Z19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91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Vytvořeno: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/>
                        <a:t>10. 5. </a:t>
                      </a:r>
                      <a:r>
                        <a:rPr lang="cs-CZ" sz="1200" dirty="0"/>
                        <a:t>2012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91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Vzdělávací oblast: 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/>
                        <a:t>Člověk a příroda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91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Vzdělávací obor: 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/>
                        <a:t>Zeměpis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91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Tematický okruh: 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/>
                        <a:t>Evropa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91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Určeno pro: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/>
                        <a:t>7. </a:t>
                      </a:r>
                      <a:r>
                        <a:rPr lang="cs-CZ" sz="1200" dirty="0"/>
                        <a:t>ročník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80417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Anotace: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smtClean="0"/>
                        <a:t>AZ kviz – Asie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/>
                        <a:t>Výukový materiál slouží k opakování znalostí Asie jako celku formou soutěže.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b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21270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Metodický pokyn: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/>
                        <a:t>Žáky rozdělíme na dvě skupiny, přidělíme jedné skupině červenou barvu, druhé žlutou barvu, střídavě si volí čísla otázek v jednotlivých šestiúhelnících. Pokud správně odpoví na danou otázku, kliknutím na číslo správně zodpovězené otázky v barevném kruhu se zabarví příslušný šestiúhelník. Cílem hry je spojit tři strany trojúhelníku. Každý šestiúhelník má náhradní otázku v případě, že na původní otázku neodpoví ani jeden tým. Lze upravit pravidla hry podle potřeby.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smtClean="0"/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2684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8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589240"/>
            <a:ext cx="5407660" cy="103822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4577972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611560" y="1268760"/>
            <a:ext cx="7772400" cy="1470025"/>
          </a:xfrm>
        </p:spPr>
        <p:txBody>
          <a:bodyPr>
            <a:noAutofit/>
          </a:bodyPr>
          <a:lstStyle/>
          <a:p>
            <a:r>
              <a:rPr lang="cs-CZ" sz="9600" smtClean="0"/>
              <a:t>AZ-kviz</a:t>
            </a:r>
            <a:endParaRPr lang="cs-CZ" sz="960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1331640" y="3068960"/>
            <a:ext cx="6400800" cy="1752600"/>
          </a:xfrm>
        </p:spPr>
        <p:txBody>
          <a:bodyPr>
            <a:normAutofit/>
          </a:bodyPr>
          <a:lstStyle/>
          <a:p>
            <a:r>
              <a:rPr lang="cs-CZ" sz="7200" smtClean="0">
                <a:solidFill>
                  <a:srgbClr val="663300"/>
                </a:solidFill>
              </a:rPr>
              <a:t>ASIE</a:t>
            </a:r>
            <a:endParaRPr lang="cs-CZ" sz="7200">
              <a:solidFill>
                <a:srgbClr val="6633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9800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estiúhelník 3">
            <a:hlinkClick r:id="rId3" action="ppaction://hlinksldjump"/>
          </p:cNvPr>
          <p:cNvSpPr>
            <a:spLocks/>
          </p:cNvSpPr>
          <p:nvPr/>
        </p:nvSpPr>
        <p:spPr>
          <a:xfrm rot="5400000">
            <a:off x="3551153" y="5674816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25</a:t>
            </a:r>
          </a:p>
        </p:txBody>
      </p:sp>
      <p:sp>
        <p:nvSpPr>
          <p:cNvPr id="3" name="Šestiúhelník 2">
            <a:hlinkClick r:id="rId4" action="ppaction://hlinksldjump"/>
          </p:cNvPr>
          <p:cNvSpPr>
            <a:spLocks/>
          </p:cNvSpPr>
          <p:nvPr/>
        </p:nvSpPr>
        <p:spPr>
          <a:xfrm rot="5400000">
            <a:off x="323648" y="5661248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22</a:t>
            </a:r>
          </a:p>
        </p:txBody>
      </p:sp>
      <p:sp>
        <p:nvSpPr>
          <p:cNvPr id="5" name="Šestiúhelník 4">
            <a:hlinkClick r:id="rId5" action="ppaction://hlinksldjump"/>
          </p:cNvPr>
          <p:cNvSpPr>
            <a:spLocks/>
          </p:cNvSpPr>
          <p:nvPr/>
        </p:nvSpPr>
        <p:spPr>
          <a:xfrm rot="5400000">
            <a:off x="1403648" y="5634916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23</a:t>
            </a:r>
          </a:p>
        </p:txBody>
      </p:sp>
      <p:sp>
        <p:nvSpPr>
          <p:cNvPr id="6" name="Šestiúhelník 5">
            <a:hlinkClick r:id="rId6" action="ppaction://hlinksldjump"/>
          </p:cNvPr>
          <p:cNvSpPr>
            <a:spLocks/>
          </p:cNvSpPr>
          <p:nvPr/>
        </p:nvSpPr>
        <p:spPr>
          <a:xfrm rot="5400000">
            <a:off x="2483648" y="5661248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24</a:t>
            </a:r>
          </a:p>
        </p:txBody>
      </p:sp>
      <p:sp>
        <p:nvSpPr>
          <p:cNvPr id="7" name="Šestiúhelník 6">
            <a:hlinkClick r:id="rId7" action="ppaction://hlinksldjump"/>
          </p:cNvPr>
          <p:cNvSpPr>
            <a:spLocks/>
          </p:cNvSpPr>
          <p:nvPr/>
        </p:nvSpPr>
        <p:spPr>
          <a:xfrm rot="5400000">
            <a:off x="6798691" y="5683299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28</a:t>
            </a:r>
          </a:p>
        </p:txBody>
      </p:sp>
      <p:sp>
        <p:nvSpPr>
          <p:cNvPr id="8" name="Šestiúhelník 7">
            <a:hlinkClick r:id="rId8" action="ppaction://hlinksldjump"/>
          </p:cNvPr>
          <p:cNvSpPr>
            <a:spLocks/>
          </p:cNvSpPr>
          <p:nvPr/>
        </p:nvSpPr>
        <p:spPr>
          <a:xfrm rot="5400000">
            <a:off x="5738447" y="5683299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27</a:t>
            </a:r>
          </a:p>
        </p:txBody>
      </p:sp>
      <p:sp>
        <p:nvSpPr>
          <p:cNvPr id="9" name="Šestiúhelník 8">
            <a:hlinkClick r:id="rId9" action="ppaction://hlinksldjump"/>
          </p:cNvPr>
          <p:cNvSpPr>
            <a:spLocks/>
          </p:cNvSpPr>
          <p:nvPr/>
        </p:nvSpPr>
        <p:spPr>
          <a:xfrm rot="5400000">
            <a:off x="4638691" y="5683299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26</a:t>
            </a:r>
          </a:p>
        </p:txBody>
      </p:sp>
      <p:sp>
        <p:nvSpPr>
          <p:cNvPr id="10" name="Šestiúhelník 9">
            <a:hlinkClick r:id="rId10" action="ppaction://hlinksldjump"/>
          </p:cNvPr>
          <p:cNvSpPr>
            <a:spLocks/>
          </p:cNvSpPr>
          <p:nvPr/>
        </p:nvSpPr>
        <p:spPr>
          <a:xfrm rot="5400000">
            <a:off x="3023648" y="4869728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18</a:t>
            </a:r>
          </a:p>
        </p:txBody>
      </p:sp>
      <p:sp>
        <p:nvSpPr>
          <p:cNvPr id="11" name="Šestiúhelník 10">
            <a:hlinkClick r:id="rId11" action="ppaction://hlinksldjump"/>
          </p:cNvPr>
          <p:cNvSpPr>
            <a:spLocks/>
          </p:cNvSpPr>
          <p:nvPr/>
        </p:nvSpPr>
        <p:spPr>
          <a:xfrm rot="5400000">
            <a:off x="1965684" y="4838896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17</a:t>
            </a:r>
          </a:p>
        </p:txBody>
      </p:sp>
      <p:sp>
        <p:nvSpPr>
          <p:cNvPr id="12" name="Šestiúhelník 11">
            <a:hlinkClick r:id="rId12" action="ppaction://hlinksldjump"/>
          </p:cNvPr>
          <p:cNvSpPr>
            <a:spLocks/>
          </p:cNvSpPr>
          <p:nvPr/>
        </p:nvSpPr>
        <p:spPr>
          <a:xfrm rot="5400000">
            <a:off x="863648" y="4838896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16</a:t>
            </a:r>
          </a:p>
        </p:txBody>
      </p:sp>
      <p:sp>
        <p:nvSpPr>
          <p:cNvPr id="13" name="Šestiúhelník 12">
            <a:hlinkClick r:id="rId13" action="ppaction://hlinksldjump"/>
          </p:cNvPr>
          <p:cNvSpPr>
            <a:spLocks/>
          </p:cNvSpPr>
          <p:nvPr/>
        </p:nvSpPr>
        <p:spPr>
          <a:xfrm rot="5400000">
            <a:off x="6258691" y="4880738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21</a:t>
            </a:r>
          </a:p>
        </p:txBody>
      </p:sp>
      <p:sp>
        <p:nvSpPr>
          <p:cNvPr id="14" name="Šestiúhelník 13">
            <a:hlinkClick r:id="rId14" action="ppaction://hlinksldjump"/>
          </p:cNvPr>
          <p:cNvSpPr>
            <a:spLocks/>
          </p:cNvSpPr>
          <p:nvPr/>
        </p:nvSpPr>
        <p:spPr>
          <a:xfrm rot="5400000">
            <a:off x="5178691" y="4891278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20</a:t>
            </a:r>
          </a:p>
        </p:txBody>
      </p:sp>
      <p:sp>
        <p:nvSpPr>
          <p:cNvPr id="15" name="Šestiúhelník 14">
            <a:hlinkClick r:id="rId15" action="ppaction://hlinksldjump"/>
          </p:cNvPr>
          <p:cNvSpPr>
            <a:spLocks/>
          </p:cNvSpPr>
          <p:nvPr/>
        </p:nvSpPr>
        <p:spPr>
          <a:xfrm rot="5400000">
            <a:off x="4130426" y="4869728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19</a:t>
            </a:r>
          </a:p>
        </p:txBody>
      </p:sp>
      <p:sp>
        <p:nvSpPr>
          <p:cNvPr id="16" name="Šestiúhelník 15">
            <a:hlinkClick r:id="rId16" action="ppaction://hlinksldjump"/>
          </p:cNvPr>
          <p:cNvSpPr>
            <a:spLocks/>
          </p:cNvSpPr>
          <p:nvPr/>
        </p:nvSpPr>
        <p:spPr>
          <a:xfrm rot="5400000">
            <a:off x="1403648" y="4077072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11</a:t>
            </a:r>
          </a:p>
        </p:txBody>
      </p:sp>
      <p:sp>
        <p:nvSpPr>
          <p:cNvPr id="17" name="Šestiúhelník 16">
            <a:hlinkClick r:id="rId17" action="ppaction://hlinksldjump"/>
          </p:cNvPr>
          <p:cNvSpPr>
            <a:spLocks/>
          </p:cNvSpPr>
          <p:nvPr/>
        </p:nvSpPr>
        <p:spPr>
          <a:xfrm rot="5400000">
            <a:off x="5738447" y="4077072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15</a:t>
            </a:r>
          </a:p>
        </p:txBody>
      </p:sp>
      <p:sp>
        <p:nvSpPr>
          <p:cNvPr id="18" name="Šestiúhelník 17">
            <a:hlinkClick r:id="rId18" action="ppaction://hlinksldjump"/>
          </p:cNvPr>
          <p:cNvSpPr>
            <a:spLocks/>
          </p:cNvSpPr>
          <p:nvPr/>
        </p:nvSpPr>
        <p:spPr>
          <a:xfrm rot="5400000">
            <a:off x="4696301" y="4077072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14</a:t>
            </a:r>
          </a:p>
        </p:txBody>
      </p:sp>
      <p:sp>
        <p:nvSpPr>
          <p:cNvPr id="19" name="Šestiúhelník 18">
            <a:hlinkClick r:id="rId19" action="ppaction://hlinksldjump"/>
          </p:cNvPr>
          <p:cNvSpPr>
            <a:spLocks/>
          </p:cNvSpPr>
          <p:nvPr/>
        </p:nvSpPr>
        <p:spPr>
          <a:xfrm rot="5400000">
            <a:off x="3590426" y="4057434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13</a:t>
            </a:r>
          </a:p>
        </p:txBody>
      </p:sp>
      <p:sp>
        <p:nvSpPr>
          <p:cNvPr id="20" name="Šestiúhelník 19">
            <a:hlinkClick r:id="rId20" action="ppaction://hlinksldjump"/>
          </p:cNvPr>
          <p:cNvSpPr>
            <a:spLocks/>
          </p:cNvSpPr>
          <p:nvPr/>
        </p:nvSpPr>
        <p:spPr>
          <a:xfrm rot="5400000">
            <a:off x="2505684" y="4057434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12</a:t>
            </a:r>
          </a:p>
        </p:txBody>
      </p:sp>
      <p:sp>
        <p:nvSpPr>
          <p:cNvPr id="21" name="Šestiúhelník 20">
            <a:hlinkClick r:id="rId21" action="ppaction://hlinksldjump"/>
          </p:cNvPr>
          <p:cNvSpPr>
            <a:spLocks/>
          </p:cNvSpPr>
          <p:nvPr/>
        </p:nvSpPr>
        <p:spPr>
          <a:xfrm rot="5400000">
            <a:off x="5198447" y="3278159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 dirty="0">
                <a:solidFill>
                  <a:schemeClr val="tx1"/>
                </a:solidFill>
              </a:rPr>
              <a:t>10</a:t>
            </a:r>
          </a:p>
        </p:txBody>
      </p:sp>
      <p:sp>
        <p:nvSpPr>
          <p:cNvPr id="22" name="Šestiúhelník 21">
            <a:hlinkClick r:id="rId22" action="ppaction://hlinksldjump"/>
          </p:cNvPr>
          <p:cNvSpPr>
            <a:spLocks/>
          </p:cNvSpPr>
          <p:nvPr/>
        </p:nvSpPr>
        <p:spPr>
          <a:xfrm rot="5400000">
            <a:off x="4103648" y="3278159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23" name="Šestiúhelník 22">
            <a:hlinkClick r:id="rId23" action="ppaction://hlinksldjump"/>
          </p:cNvPr>
          <p:cNvSpPr>
            <a:spLocks/>
          </p:cNvSpPr>
          <p:nvPr/>
        </p:nvSpPr>
        <p:spPr>
          <a:xfrm rot="5400000">
            <a:off x="3011153" y="3284984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24" name="Šestiúhelník 23">
            <a:hlinkClick r:id="rId24" action="ppaction://hlinksldjump"/>
          </p:cNvPr>
          <p:cNvSpPr>
            <a:spLocks/>
          </p:cNvSpPr>
          <p:nvPr/>
        </p:nvSpPr>
        <p:spPr>
          <a:xfrm rot="5400000">
            <a:off x="1943648" y="3284984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25" name="Šestiúhelník 24">
            <a:hlinkClick r:id="rId25" action="ppaction://hlinksldjump"/>
          </p:cNvPr>
          <p:cNvSpPr>
            <a:spLocks/>
          </p:cNvSpPr>
          <p:nvPr/>
        </p:nvSpPr>
        <p:spPr>
          <a:xfrm rot="5400000">
            <a:off x="4149995" y="1697174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wrap="none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26" name="Šestiúhelník 25">
            <a:hlinkClick r:id="rId26" action="ppaction://hlinksldjump"/>
          </p:cNvPr>
          <p:cNvSpPr>
            <a:spLocks/>
          </p:cNvSpPr>
          <p:nvPr/>
        </p:nvSpPr>
        <p:spPr>
          <a:xfrm rot="5400000">
            <a:off x="3058751" y="1700808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wrap="none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27" name="Šestiúhelník 26">
            <a:hlinkClick r:id="rId27" action="ppaction://hlinksldjump"/>
          </p:cNvPr>
          <p:cNvSpPr>
            <a:spLocks/>
          </p:cNvSpPr>
          <p:nvPr/>
        </p:nvSpPr>
        <p:spPr>
          <a:xfrm rot="5400000">
            <a:off x="4712223" y="2486072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28" name="Šestiúhelník 27">
            <a:hlinkClick r:id="rId28" action="ppaction://hlinksldjump"/>
          </p:cNvPr>
          <p:cNvSpPr>
            <a:spLocks/>
          </p:cNvSpPr>
          <p:nvPr/>
        </p:nvSpPr>
        <p:spPr>
          <a:xfrm rot="5400000">
            <a:off x="3609995" y="2486072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29" name="Šestiúhelník 28">
            <a:hlinkClick r:id="rId29" action="ppaction://hlinksldjump"/>
          </p:cNvPr>
          <p:cNvSpPr>
            <a:spLocks/>
          </p:cNvSpPr>
          <p:nvPr/>
        </p:nvSpPr>
        <p:spPr>
          <a:xfrm rot="5400000">
            <a:off x="2510426" y="2492896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30" name="Šestiúhelník 29">
            <a:hlinkClick r:id="rId30" action="ppaction://hlinksldjump"/>
          </p:cNvPr>
          <p:cNvSpPr>
            <a:spLocks/>
          </p:cNvSpPr>
          <p:nvPr/>
        </p:nvSpPr>
        <p:spPr>
          <a:xfrm rot="5400000">
            <a:off x="3632223" y="908720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 smtClean="0">
                <a:solidFill>
                  <a:schemeClr val="tx1"/>
                </a:solidFill>
              </a:rPr>
              <a:t>1</a:t>
            </a:r>
            <a:endParaRPr lang="cs-CZ" sz="4000">
              <a:solidFill>
                <a:schemeClr val="tx1"/>
              </a:solidFill>
            </a:endParaRPr>
          </a:p>
        </p:txBody>
      </p:sp>
      <p:sp>
        <p:nvSpPr>
          <p:cNvPr id="2" name="Ovál 1"/>
          <p:cNvSpPr/>
          <p:nvPr/>
        </p:nvSpPr>
        <p:spPr>
          <a:xfrm>
            <a:off x="1555123" y="638649"/>
            <a:ext cx="304800" cy="296416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smtClean="0">
                <a:solidFill>
                  <a:schemeClr val="tx1"/>
                </a:solidFill>
              </a:rPr>
              <a:t>3</a:t>
            </a:r>
            <a:endParaRPr lang="cs-CZ" sz="1400">
              <a:solidFill>
                <a:schemeClr val="tx1"/>
              </a:solidFill>
            </a:endParaRPr>
          </a:p>
        </p:txBody>
      </p:sp>
      <p:sp>
        <p:nvSpPr>
          <p:cNvPr id="32" name="Ovál 31"/>
          <p:cNvSpPr/>
          <p:nvPr/>
        </p:nvSpPr>
        <p:spPr>
          <a:xfrm>
            <a:off x="1759966" y="948712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33" name="Ovál 32"/>
          <p:cNvSpPr/>
          <p:nvPr/>
        </p:nvSpPr>
        <p:spPr>
          <a:xfrm>
            <a:off x="1296130" y="1575373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13</a:t>
            </a:r>
          </a:p>
        </p:txBody>
      </p:sp>
      <p:sp>
        <p:nvSpPr>
          <p:cNvPr id="34" name="Ovál 33"/>
          <p:cNvSpPr/>
          <p:nvPr/>
        </p:nvSpPr>
        <p:spPr>
          <a:xfrm>
            <a:off x="1139473" y="660680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smtClean="0">
                <a:solidFill>
                  <a:schemeClr val="tx1"/>
                </a:solidFill>
              </a:rPr>
              <a:t>2</a:t>
            </a:r>
            <a:endParaRPr lang="cs-CZ" sz="1400">
              <a:solidFill>
                <a:schemeClr val="tx1"/>
              </a:solidFill>
            </a:endParaRPr>
          </a:p>
        </p:txBody>
      </p:sp>
      <p:sp>
        <p:nvSpPr>
          <p:cNvPr id="35" name="Ovál 34"/>
          <p:cNvSpPr/>
          <p:nvPr/>
        </p:nvSpPr>
        <p:spPr>
          <a:xfrm>
            <a:off x="1373819" y="350617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smtClean="0">
                <a:solidFill>
                  <a:schemeClr val="tx1"/>
                </a:solidFill>
              </a:rPr>
              <a:t>1</a:t>
            </a:r>
            <a:endParaRPr lang="cs-CZ" sz="1400">
              <a:solidFill>
                <a:schemeClr val="tx1"/>
              </a:solidFill>
            </a:endParaRPr>
          </a:p>
        </p:txBody>
      </p:sp>
      <p:sp>
        <p:nvSpPr>
          <p:cNvPr id="36" name="Ovál 35"/>
          <p:cNvSpPr/>
          <p:nvPr/>
        </p:nvSpPr>
        <p:spPr>
          <a:xfrm>
            <a:off x="679105" y="1304704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37" name="Ovál 36"/>
          <p:cNvSpPr/>
          <p:nvPr/>
        </p:nvSpPr>
        <p:spPr>
          <a:xfrm>
            <a:off x="863648" y="1609934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12</a:t>
            </a:r>
          </a:p>
        </p:txBody>
      </p:sp>
      <p:sp>
        <p:nvSpPr>
          <p:cNvPr id="38" name="Ovál 37"/>
          <p:cNvSpPr/>
          <p:nvPr/>
        </p:nvSpPr>
        <p:spPr>
          <a:xfrm>
            <a:off x="283627" y="1945536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16</a:t>
            </a:r>
          </a:p>
        </p:txBody>
      </p:sp>
      <p:sp>
        <p:nvSpPr>
          <p:cNvPr id="39" name="Ovál 38"/>
          <p:cNvSpPr/>
          <p:nvPr/>
        </p:nvSpPr>
        <p:spPr>
          <a:xfrm>
            <a:off x="69512" y="2245366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22</a:t>
            </a:r>
          </a:p>
        </p:txBody>
      </p:sp>
      <p:sp>
        <p:nvSpPr>
          <p:cNvPr id="40" name="Ovál 39"/>
          <p:cNvSpPr/>
          <p:nvPr/>
        </p:nvSpPr>
        <p:spPr>
          <a:xfrm>
            <a:off x="464017" y="2240808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23</a:t>
            </a:r>
          </a:p>
        </p:txBody>
      </p:sp>
      <p:sp>
        <p:nvSpPr>
          <p:cNvPr id="41" name="Ovál 40"/>
          <p:cNvSpPr/>
          <p:nvPr/>
        </p:nvSpPr>
        <p:spPr>
          <a:xfrm>
            <a:off x="476048" y="1607459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11</a:t>
            </a:r>
          </a:p>
        </p:txBody>
      </p:sp>
      <p:sp>
        <p:nvSpPr>
          <p:cNvPr id="42" name="Ovál 41"/>
          <p:cNvSpPr/>
          <p:nvPr/>
        </p:nvSpPr>
        <p:spPr>
          <a:xfrm>
            <a:off x="2311702" y="1863405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21</a:t>
            </a:r>
          </a:p>
        </p:txBody>
      </p:sp>
      <p:sp>
        <p:nvSpPr>
          <p:cNvPr id="43" name="Ovál 42"/>
          <p:cNvSpPr/>
          <p:nvPr/>
        </p:nvSpPr>
        <p:spPr>
          <a:xfrm>
            <a:off x="1525428" y="1262727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44" name="Ovál 43"/>
          <p:cNvSpPr/>
          <p:nvPr/>
        </p:nvSpPr>
        <p:spPr>
          <a:xfrm>
            <a:off x="941951" y="976544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45" name="Ovál 44"/>
          <p:cNvSpPr/>
          <p:nvPr/>
        </p:nvSpPr>
        <p:spPr>
          <a:xfrm>
            <a:off x="1357127" y="948712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46" name="Ovál 45"/>
          <p:cNvSpPr/>
          <p:nvPr/>
        </p:nvSpPr>
        <p:spPr>
          <a:xfrm>
            <a:off x="1939946" y="1238747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10</a:t>
            </a:r>
          </a:p>
        </p:txBody>
      </p:sp>
      <p:sp>
        <p:nvSpPr>
          <p:cNvPr id="47" name="Ovál 46"/>
          <p:cNvSpPr/>
          <p:nvPr/>
        </p:nvSpPr>
        <p:spPr>
          <a:xfrm>
            <a:off x="2110542" y="1553158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15</a:t>
            </a:r>
          </a:p>
        </p:txBody>
      </p:sp>
      <p:sp>
        <p:nvSpPr>
          <p:cNvPr id="48" name="Ovál 47"/>
          <p:cNvSpPr/>
          <p:nvPr/>
        </p:nvSpPr>
        <p:spPr>
          <a:xfrm>
            <a:off x="1085907" y="1287341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49" name="Ovál 48"/>
          <p:cNvSpPr/>
          <p:nvPr/>
        </p:nvSpPr>
        <p:spPr>
          <a:xfrm>
            <a:off x="1869666" y="1895491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20</a:t>
            </a:r>
          </a:p>
        </p:txBody>
      </p:sp>
      <p:sp>
        <p:nvSpPr>
          <p:cNvPr id="50" name="Ovál 49"/>
          <p:cNvSpPr/>
          <p:nvPr/>
        </p:nvSpPr>
        <p:spPr>
          <a:xfrm>
            <a:off x="1692551" y="1553158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 smtClean="0">
                <a:solidFill>
                  <a:schemeClr val="tx1"/>
                </a:solidFill>
              </a:rPr>
              <a:t>14</a:t>
            </a:r>
            <a:endParaRPr lang="cs-CZ" sz="1400">
              <a:solidFill>
                <a:schemeClr val="tx1"/>
              </a:solidFill>
            </a:endParaRPr>
          </a:p>
        </p:txBody>
      </p:sp>
      <p:sp>
        <p:nvSpPr>
          <p:cNvPr id="51" name="Ovál 50"/>
          <p:cNvSpPr/>
          <p:nvPr/>
        </p:nvSpPr>
        <p:spPr>
          <a:xfrm>
            <a:off x="679112" y="1917759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17</a:t>
            </a:r>
          </a:p>
        </p:txBody>
      </p:sp>
      <p:sp>
        <p:nvSpPr>
          <p:cNvPr id="52" name="Ovál 51"/>
          <p:cNvSpPr/>
          <p:nvPr/>
        </p:nvSpPr>
        <p:spPr>
          <a:xfrm>
            <a:off x="853839" y="2240808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24</a:t>
            </a:r>
          </a:p>
        </p:txBody>
      </p:sp>
      <p:sp>
        <p:nvSpPr>
          <p:cNvPr id="53" name="Ovál 52"/>
          <p:cNvSpPr/>
          <p:nvPr/>
        </p:nvSpPr>
        <p:spPr>
          <a:xfrm>
            <a:off x="1085907" y="1895491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18</a:t>
            </a:r>
          </a:p>
        </p:txBody>
      </p:sp>
      <p:sp>
        <p:nvSpPr>
          <p:cNvPr id="54" name="Ovál 53"/>
          <p:cNvSpPr/>
          <p:nvPr/>
        </p:nvSpPr>
        <p:spPr>
          <a:xfrm>
            <a:off x="1460380" y="1897966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19</a:t>
            </a:r>
          </a:p>
        </p:txBody>
      </p:sp>
      <p:sp>
        <p:nvSpPr>
          <p:cNvPr id="55" name="Ovál 54"/>
          <p:cNvSpPr/>
          <p:nvPr/>
        </p:nvSpPr>
        <p:spPr>
          <a:xfrm>
            <a:off x="2110542" y="2230070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27</a:t>
            </a:r>
          </a:p>
        </p:txBody>
      </p:sp>
      <p:sp>
        <p:nvSpPr>
          <p:cNvPr id="56" name="Ovál 55"/>
          <p:cNvSpPr/>
          <p:nvPr/>
        </p:nvSpPr>
        <p:spPr>
          <a:xfrm>
            <a:off x="1287332" y="2240808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25</a:t>
            </a:r>
          </a:p>
        </p:txBody>
      </p:sp>
      <p:sp>
        <p:nvSpPr>
          <p:cNvPr id="57" name="Ovál 56"/>
          <p:cNvSpPr/>
          <p:nvPr/>
        </p:nvSpPr>
        <p:spPr>
          <a:xfrm>
            <a:off x="2494863" y="2228857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28</a:t>
            </a:r>
          </a:p>
        </p:txBody>
      </p:sp>
      <p:sp>
        <p:nvSpPr>
          <p:cNvPr id="58" name="Ovál 57"/>
          <p:cNvSpPr/>
          <p:nvPr/>
        </p:nvSpPr>
        <p:spPr>
          <a:xfrm>
            <a:off x="1691907" y="2244229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26</a:t>
            </a:r>
          </a:p>
        </p:txBody>
      </p:sp>
      <p:sp>
        <p:nvSpPr>
          <p:cNvPr id="87" name="Ovál 86"/>
          <p:cNvSpPr/>
          <p:nvPr/>
        </p:nvSpPr>
        <p:spPr>
          <a:xfrm>
            <a:off x="6422403" y="2250143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24</a:t>
            </a:r>
          </a:p>
        </p:txBody>
      </p:sp>
      <p:sp>
        <p:nvSpPr>
          <p:cNvPr id="88" name="Ovál 87"/>
          <p:cNvSpPr/>
          <p:nvPr/>
        </p:nvSpPr>
        <p:spPr>
          <a:xfrm>
            <a:off x="6056621" y="2238563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23</a:t>
            </a:r>
          </a:p>
        </p:txBody>
      </p:sp>
      <p:sp>
        <p:nvSpPr>
          <p:cNvPr id="89" name="Ovál 88"/>
          <p:cNvSpPr/>
          <p:nvPr/>
        </p:nvSpPr>
        <p:spPr>
          <a:xfrm>
            <a:off x="5674382" y="2243088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22</a:t>
            </a:r>
          </a:p>
        </p:txBody>
      </p:sp>
      <p:sp>
        <p:nvSpPr>
          <p:cNvPr id="90" name="Ovál 89"/>
          <p:cNvSpPr/>
          <p:nvPr/>
        </p:nvSpPr>
        <p:spPr>
          <a:xfrm>
            <a:off x="7194735" y="2255238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26</a:t>
            </a:r>
          </a:p>
        </p:txBody>
      </p:sp>
      <p:sp>
        <p:nvSpPr>
          <p:cNvPr id="91" name="Ovál 90"/>
          <p:cNvSpPr/>
          <p:nvPr/>
        </p:nvSpPr>
        <p:spPr>
          <a:xfrm>
            <a:off x="6818447" y="2264874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25</a:t>
            </a:r>
          </a:p>
        </p:txBody>
      </p:sp>
      <p:sp>
        <p:nvSpPr>
          <p:cNvPr id="92" name="Ovál 91"/>
          <p:cNvSpPr/>
          <p:nvPr/>
        </p:nvSpPr>
        <p:spPr>
          <a:xfrm>
            <a:off x="7590780" y="2236997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27</a:t>
            </a:r>
          </a:p>
        </p:txBody>
      </p:sp>
      <p:sp>
        <p:nvSpPr>
          <p:cNvPr id="93" name="Ovál 92"/>
          <p:cNvSpPr/>
          <p:nvPr/>
        </p:nvSpPr>
        <p:spPr>
          <a:xfrm>
            <a:off x="7987146" y="2236533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28</a:t>
            </a:r>
          </a:p>
        </p:txBody>
      </p:sp>
      <p:sp>
        <p:nvSpPr>
          <p:cNvPr id="102" name="Ovál 101"/>
          <p:cNvSpPr/>
          <p:nvPr/>
        </p:nvSpPr>
        <p:spPr>
          <a:xfrm>
            <a:off x="6886336" y="1613570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13</a:t>
            </a:r>
          </a:p>
        </p:txBody>
      </p:sp>
      <p:sp>
        <p:nvSpPr>
          <p:cNvPr id="103" name="Ovál 102"/>
          <p:cNvSpPr/>
          <p:nvPr/>
        </p:nvSpPr>
        <p:spPr>
          <a:xfrm>
            <a:off x="6519573" y="1623443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12</a:t>
            </a:r>
          </a:p>
        </p:txBody>
      </p:sp>
      <p:sp>
        <p:nvSpPr>
          <p:cNvPr id="104" name="Ovál 103"/>
          <p:cNvSpPr/>
          <p:nvPr/>
        </p:nvSpPr>
        <p:spPr>
          <a:xfrm>
            <a:off x="6057504" y="1623443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11</a:t>
            </a:r>
          </a:p>
        </p:txBody>
      </p:sp>
      <p:sp>
        <p:nvSpPr>
          <p:cNvPr id="105" name="Ovál 104"/>
          <p:cNvSpPr/>
          <p:nvPr/>
        </p:nvSpPr>
        <p:spPr>
          <a:xfrm>
            <a:off x="7843190" y="1937672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21</a:t>
            </a:r>
          </a:p>
        </p:txBody>
      </p:sp>
      <p:sp>
        <p:nvSpPr>
          <p:cNvPr id="106" name="Ovál 105"/>
          <p:cNvSpPr/>
          <p:nvPr/>
        </p:nvSpPr>
        <p:spPr>
          <a:xfrm>
            <a:off x="7426337" y="1918470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20</a:t>
            </a:r>
          </a:p>
        </p:txBody>
      </p:sp>
      <p:sp>
        <p:nvSpPr>
          <p:cNvPr id="107" name="Ovál 106"/>
          <p:cNvSpPr/>
          <p:nvPr/>
        </p:nvSpPr>
        <p:spPr>
          <a:xfrm>
            <a:off x="7030292" y="1911005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19</a:t>
            </a:r>
          </a:p>
        </p:txBody>
      </p:sp>
      <p:sp>
        <p:nvSpPr>
          <p:cNvPr id="108" name="Ovál 107"/>
          <p:cNvSpPr/>
          <p:nvPr/>
        </p:nvSpPr>
        <p:spPr>
          <a:xfrm>
            <a:off x="6663529" y="1939580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18</a:t>
            </a:r>
          </a:p>
        </p:txBody>
      </p:sp>
      <p:sp>
        <p:nvSpPr>
          <p:cNvPr id="109" name="Ovál 108"/>
          <p:cNvSpPr/>
          <p:nvPr/>
        </p:nvSpPr>
        <p:spPr>
          <a:xfrm>
            <a:off x="6275538" y="1918470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17</a:t>
            </a:r>
          </a:p>
        </p:txBody>
      </p:sp>
      <p:sp>
        <p:nvSpPr>
          <p:cNvPr id="110" name="Ovál 109"/>
          <p:cNvSpPr/>
          <p:nvPr/>
        </p:nvSpPr>
        <p:spPr>
          <a:xfrm>
            <a:off x="5896975" y="1939580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16</a:t>
            </a:r>
          </a:p>
        </p:txBody>
      </p:sp>
      <p:sp>
        <p:nvSpPr>
          <p:cNvPr id="111" name="Ovál 110"/>
          <p:cNvSpPr/>
          <p:nvPr/>
        </p:nvSpPr>
        <p:spPr>
          <a:xfrm>
            <a:off x="7533354" y="1279783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10</a:t>
            </a:r>
          </a:p>
        </p:txBody>
      </p:sp>
      <p:sp>
        <p:nvSpPr>
          <p:cNvPr id="112" name="Ovál 111"/>
          <p:cNvSpPr/>
          <p:nvPr/>
        </p:nvSpPr>
        <p:spPr>
          <a:xfrm>
            <a:off x="7138425" y="1271751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113" name="Ovál 112"/>
          <p:cNvSpPr/>
          <p:nvPr/>
        </p:nvSpPr>
        <p:spPr>
          <a:xfrm>
            <a:off x="6710315" y="1279783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114" name="Ovál 113"/>
          <p:cNvSpPr/>
          <p:nvPr/>
        </p:nvSpPr>
        <p:spPr>
          <a:xfrm>
            <a:off x="6283982" y="1304704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115" name="Ovál 114"/>
          <p:cNvSpPr/>
          <p:nvPr/>
        </p:nvSpPr>
        <p:spPr>
          <a:xfrm>
            <a:off x="7678747" y="1604618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15</a:t>
            </a:r>
          </a:p>
        </p:txBody>
      </p:sp>
      <p:sp>
        <p:nvSpPr>
          <p:cNvPr id="116" name="Ovál 115"/>
          <p:cNvSpPr/>
          <p:nvPr/>
        </p:nvSpPr>
        <p:spPr>
          <a:xfrm>
            <a:off x="7277571" y="1596798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14</a:t>
            </a:r>
          </a:p>
        </p:txBody>
      </p:sp>
      <p:sp>
        <p:nvSpPr>
          <p:cNvPr id="117" name="Ovál 116"/>
          <p:cNvSpPr/>
          <p:nvPr/>
        </p:nvSpPr>
        <p:spPr>
          <a:xfrm>
            <a:off x="7378436" y="976544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118" name="Ovál 117"/>
          <p:cNvSpPr/>
          <p:nvPr/>
        </p:nvSpPr>
        <p:spPr>
          <a:xfrm>
            <a:off x="6950004" y="994761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119" name="Ovál 118"/>
          <p:cNvSpPr/>
          <p:nvPr/>
        </p:nvSpPr>
        <p:spPr>
          <a:xfrm>
            <a:off x="6510423" y="993951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120" name="Ovál 119"/>
          <p:cNvSpPr/>
          <p:nvPr/>
        </p:nvSpPr>
        <p:spPr>
          <a:xfrm>
            <a:off x="7194735" y="652527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121" name="Ovál 120"/>
          <p:cNvSpPr/>
          <p:nvPr/>
        </p:nvSpPr>
        <p:spPr>
          <a:xfrm>
            <a:off x="6740943" y="669047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122" name="Ovál 121"/>
          <p:cNvSpPr/>
          <p:nvPr/>
        </p:nvSpPr>
        <p:spPr>
          <a:xfrm>
            <a:off x="6989659" y="379586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34612698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6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0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7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0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8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0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9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0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1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1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1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2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1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3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1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8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9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4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1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5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1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3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6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1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9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1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7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1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7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8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1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3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54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5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9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1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0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61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2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2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7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68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9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1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74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75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0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1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82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3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84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5" fill="hold">
                      <p:stCondLst>
                        <p:cond delay="0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8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89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91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2" fill="hold">
                      <p:stCondLst>
                        <p:cond delay="0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9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198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9" fill="hold">
                      <p:stCondLst>
                        <p:cond delay="0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0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4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205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6" fill="hold">
                      <p:stCondLst>
                        <p:cond delay="0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1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1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219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0" fill="hold">
                      <p:stCondLst>
                        <p:cond delay="0"/>
                      </p:stCondLst>
                      <p:childTnLst>
                        <p:par>
                          <p:cTn id="221" fill="hold">
                            <p:stCondLst>
                              <p:cond delay="0"/>
                            </p:stCondLst>
                            <p:childTnLst>
                              <p:par>
                                <p:cTn id="22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2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226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7" fill="hold">
                      <p:stCondLst>
                        <p:cond delay="0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3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3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233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4" fill="hold">
                      <p:stCondLst>
                        <p:cond delay="0"/>
                      </p:stCondLst>
                      <p:childTnLst>
                        <p:par>
                          <p:cTn id="235" fill="hold">
                            <p:stCondLst>
                              <p:cond delay="0"/>
                            </p:stCondLst>
                            <p:childTnLst>
                              <p:par>
                                <p:cTn id="23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3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3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240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1" fill="hold">
                      <p:stCondLst>
                        <p:cond delay="0"/>
                      </p:stCondLst>
                      <p:childTnLst>
                        <p:par>
                          <p:cTn id="242" fill="hold">
                            <p:stCondLst>
                              <p:cond delay="0"/>
                            </p:stCondLst>
                            <p:childTnLst>
                              <p:par>
                                <p:cTn id="24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4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247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8" fill="hold">
                      <p:stCondLst>
                        <p:cond delay="0"/>
                      </p:stCondLst>
                      <p:childTnLst>
                        <p:par>
                          <p:cTn id="249" fill="hold">
                            <p:stCondLst>
                              <p:cond delay="0"/>
                            </p:stCondLst>
                            <p:childTnLst>
                              <p:par>
                                <p:cTn id="25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5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254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5" fill="hold">
                      <p:stCondLst>
                        <p:cond delay="0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5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261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2" fill="hold">
                      <p:stCondLst>
                        <p:cond delay="0"/>
                      </p:stCondLst>
                      <p:childTnLst>
                        <p:par>
                          <p:cTn id="263" fill="hold">
                            <p:stCondLst>
                              <p:cond delay="0"/>
                            </p:stCondLst>
                            <p:childTnLst>
                              <p:par>
                                <p:cTn id="26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6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268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9" fill="hold">
                      <p:stCondLst>
                        <p:cond delay="0"/>
                      </p:stCondLst>
                      <p:childTnLst>
                        <p:par>
                          <p:cTn id="270" fill="hold">
                            <p:stCondLst>
                              <p:cond delay="0"/>
                            </p:stCondLst>
                            <p:childTnLst>
                              <p:par>
                                <p:cTn id="27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7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275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6" fill="hold">
                      <p:stCondLst>
                        <p:cond delay="0"/>
                      </p:stCondLst>
                      <p:childTnLst>
                        <p:par>
                          <p:cTn id="277" fill="hold">
                            <p:stCondLst>
                              <p:cond delay="0"/>
                            </p:stCondLst>
                            <p:childTnLst>
                              <p:par>
                                <p:cTn id="27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8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282" restart="whenNotActive" fill="hold" evtFilter="cancelBubble" nodeType="interactiveSeq">
                <p:stCondLst>
                  <p:cond evt="onClick" delay="0">
                    <p:tgtEl>
                      <p:spTgt spid="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3" fill="hold">
                      <p:stCondLst>
                        <p:cond delay="0"/>
                      </p:stCondLst>
                      <p:childTnLst>
                        <p:par>
                          <p:cTn id="284" fill="hold">
                            <p:stCondLst>
                              <p:cond delay="0"/>
                            </p:stCondLst>
                            <p:childTnLst>
                              <p:par>
                                <p:cTn id="28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8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8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"/>
                  </p:tgtEl>
                </p:cond>
              </p:nextCondLst>
            </p:seq>
            <p:seq concurrent="1" nextAc="seek">
              <p:cTn id="289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0" fill="hold">
                      <p:stCondLst>
                        <p:cond delay="0"/>
                      </p:stCondLst>
                      <p:childTnLst>
                        <p:par>
                          <p:cTn id="291" fill="hold">
                            <p:stCondLst>
                              <p:cond delay="0"/>
                            </p:stCondLst>
                            <p:childTnLst>
                              <p:par>
                                <p:cTn id="29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9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9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296" restart="whenNotActive" fill="hold" evtFilter="cancelBubble" nodeType="interactiveSeq">
                <p:stCondLst>
                  <p:cond evt="onClick" delay="0">
                    <p:tgtEl>
                      <p:spTgt spid="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7" fill="hold">
                      <p:stCondLst>
                        <p:cond delay="0"/>
                      </p:stCondLst>
                      <p:childTnLst>
                        <p:par>
                          <p:cTn id="298" fill="hold">
                            <p:stCondLst>
                              <p:cond delay="0"/>
                            </p:stCondLst>
                            <p:childTnLst>
                              <p:par>
                                <p:cTn id="29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0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8"/>
                  </p:tgtEl>
                </p:cond>
              </p:nextCondLst>
            </p:seq>
            <p:seq concurrent="1" nextAc="seek">
              <p:cTn id="303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4" fill="hold">
                      <p:stCondLst>
                        <p:cond delay="0"/>
                      </p:stCondLst>
                      <p:childTnLst>
                        <p:par>
                          <p:cTn id="305" fill="hold">
                            <p:stCondLst>
                              <p:cond delay="0"/>
                            </p:stCondLst>
                            <p:childTnLst>
                              <p:par>
                                <p:cTn id="30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0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310" restart="whenNotActive" fill="hold" evtFilter="cancelBubble" nodeType="interactiveSeq">
                <p:stCondLst>
                  <p:cond evt="onClick" delay="0">
                    <p:tgtEl>
                      <p:spTgt spid="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1" fill="hold">
                      <p:stCondLst>
                        <p:cond delay="0"/>
                      </p:stCondLst>
                      <p:childTnLst>
                        <p:par>
                          <p:cTn id="312" fill="hold">
                            <p:stCondLst>
                              <p:cond delay="0"/>
                            </p:stCondLst>
                            <p:childTnLst>
                              <p:par>
                                <p:cTn id="3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7"/>
                  </p:tgtEl>
                </p:cond>
              </p:nextCondLst>
            </p:seq>
            <p:seq concurrent="1" nextAc="seek">
              <p:cTn id="317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8" fill="hold">
                      <p:stCondLst>
                        <p:cond delay="0"/>
                      </p:stCondLst>
                      <p:childTnLst>
                        <p:par>
                          <p:cTn id="319" fill="hold">
                            <p:stCondLst>
                              <p:cond delay="0"/>
                            </p:stCondLst>
                            <p:childTnLst>
                              <p:par>
                                <p:cTn id="3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324" restart="whenNotActive" fill="hold" evtFilter="cancelBubble" nodeType="interactiveSeq">
                <p:stCondLst>
                  <p:cond evt="onClick" delay="0">
                    <p:tgtEl>
                      <p:spTgt spid="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5" fill="hold">
                      <p:stCondLst>
                        <p:cond delay="0"/>
                      </p:stCondLst>
                      <p:childTnLst>
                        <p:par>
                          <p:cTn id="326" fill="hold">
                            <p:stCondLst>
                              <p:cond delay="0"/>
                            </p:stCondLst>
                            <p:childTnLst>
                              <p:par>
                                <p:cTn id="32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2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1"/>
                  </p:tgtEl>
                </p:cond>
              </p:nextCondLst>
            </p:seq>
            <p:seq concurrent="1" nextAc="seek">
              <p:cTn id="331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2" fill="hold">
                      <p:stCondLst>
                        <p:cond delay="0"/>
                      </p:stCondLst>
                      <p:childTnLst>
                        <p:par>
                          <p:cTn id="333" fill="hold">
                            <p:stCondLst>
                              <p:cond delay="0"/>
                            </p:stCondLst>
                            <p:childTnLst>
                              <p:par>
                                <p:cTn id="33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3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3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338" restart="whenNotActive" fill="hold" evtFilter="cancelBubble" nodeType="interactiveSeq">
                <p:stCondLst>
                  <p:cond evt="onClick" delay="0">
                    <p:tgtEl>
                      <p:spTgt spid="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9" fill="hold">
                      <p:stCondLst>
                        <p:cond delay="0"/>
                      </p:stCondLst>
                      <p:childTnLst>
                        <p:par>
                          <p:cTn id="340" fill="hold">
                            <p:stCondLst>
                              <p:cond delay="0"/>
                            </p:stCondLst>
                            <p:childTnLst>
                              <p:par>
                                <p:cTn id="34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4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0"/>
                  </p:tgtEl>
                </p:cond>
              </p:nextCondLst>
            </p:seq>
            <p:seq concurrent="1" nextAc="seek">
              <p:cTn id="345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6" fill="hold">
                      <p:stCondLst>
                        <p:cond delay="0"/>
                      </p:stCondLst>
                      <p:childTnLst>
                        <p:par>
                          <p:cTn id="347" fill="hold">
                            <p:stCondLst>
                              <p:cond delay="0"/>
                            </p:stCondLst>
                            <p:childTnLst>
                              <p:par>
                                <p:cTn id="34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5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352" restart="whenNotActive" fill="hold" evtFilter="cancelBubble" nodeType="interactiveSeq">
                <p:stCondLst>
                  <p:cond evt="onClick" delay="0">
                    <p:tgtEl>
                      <p:spTgt spid="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3" fill="hold">
                      <p:stCondLst>
                        <p:cond delay="0"/>
                      </p:stCondLst>
                      <p:childTnLst>
                        <p:par>
                          <p:cTn id="354" fill="hold">
                            <p:stCondLst>
                              <p:cond delay="0"/>
                            </p:stCondLst>
                            <p:childTnLst>
                              <p:par>
                                <p:cTn id="35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5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5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"/>
                  </p:tgtEl>
                </p:cond>
              </p:nextCondLst>
            </p:seq>
            <p:seq concurrent="1" nextAc="seek">
              <p:cTn id="359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0" fill="hold">
                      <p:stCondLst>
                        <p:cond delay="0"/>
                      </p:stCondLst>
                      <p:childTnLst>
                        <p:par>
                          <p:cTn id="361" fill="hold">
                            <p:stCondLst>
                              <p:cond delay="0"/>
                            </p:stCondLst>
                            <p:childTnLst>
                              <p:par>
                                <p:cTn id="3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6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6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366" restart="whenNotActive" fill="hold" evtFilter="cancelBubble" nodeType="interactiveSeq">
                <p:stCondLst>
                  <p:cond evt="onClick" delay="0">
                    <p:tgtEl>
                      <p:spTgt spid="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7" fill="hold">
                      <p:stCondLst>
                        <p:cond delay="0"/>
                      </p:stCondLst>
                      <p:childTnLst>
                        <p:par>
                          <p:cTn id="368" fill="hold">
                            <p:stCondLst>
                              <p:cond delay="0"/>
                            </p:stCondLst>
                            <p:childTnLst>
                              <p:par>
                                <p:cTn id="3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7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7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3"/>
                  </p:tgtEl>
                </p:cond>
              </p:nextCondLst>
            </p:seq>
            <p:seq concurrent="1" nextAc="seek">
              <p:cTn id="373" restart="whenNotActive" fill="hold" evtFilter="cancelBubble" nodeType="interactiveSeq">
                <p:stCondLst>
                  <p:cond evt="onClick" delay="0">
                    <p:tgtEl>
                      <p:spTgt spid="1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4" fill="hold">
                      <p:stCondLst>
                        <p:cond delay="0"/>
                      </p:stCondLst>
                      <p:childTnLst>
                        <p:par>
                          <p:cTn id="375" fill="hold">
                            <p:stCondLst>
                              <p:cond delay="0"/>
                            </p:stCondLst>
                            <p:childTnLst>
                              <p:par>
                                <p:cTn id="3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77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7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9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1"/>
                  </p:tgtEl>
                </p:cond>
              </p:nextCondLst>
            </p:seq>
            <p:seq concurrent="1" nextAc="seek">
              <p:cTn id="380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1" fill="hold">
                      <p:stCondLst>
                        <p:cond delay="0"/>
                      </p:stCondLst>
                      <p:childTnLst>
                        <p:par>
                          <p:cTn id="382" fill="hold">
                            <p:stCondLst>
                              <p:cond delay="0"/>
                            </p:stCondLst>
                            <p:childTnLst>
                              <p:par>
                                <p:cTn id="38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85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387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8" fill="hold">
                      <p:stCondLst>
                        <p:cond delay="0"/>
                      </p:stCondLst>
                      <p:childTnLst>
                        <p:par>
                          <p:cTn id="389" fill="hold">
                            <p:stCondLst>
                              <p:cond delay="0"/>
                            </p:stCondLst>
                            <p:childTnLst>
                              <p:par>
                                <p:cTn id="39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9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9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3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4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pic>
        <p:nvPicPr>
          <p:cNvPr id="1026" name="Picture 2" descr="C:\Users\hracst\AppData\Local\Microsoft\Windows\Temporary Internet Files\Content.IE5\QGBGHHXT\MC900436392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9027" y="3068960"/>
            <a:ext cx="1333333" cy="1828572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hracst\AppData\Local\Microsoft\Windows\Temporary Internet Files\Content.IE5\FOEV1J5U\MC90044491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532293"/>
            <a:ext cx="1951541" cy="2527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hracst\AppData\Local\Microsoft\Windows\Temporary Internet Files\Content.IE5\HWIDC4XN\MC90015653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947569"/>
            <a:ext cx="1818742" cy="166146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620688"/>
            <a:ext cx="74888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smtClean="0"/>
              <a:t>Která naboženství patří</a:t>
            </a:r>
          </a:p>
          <a:p>
            <a:pPr algn="ctr"/>
            <a:r>
              <a:rPr lang="cs-CZ" sz="4800" smtClean="0"/>
              <a:t> k jednotlivým symbolům?</a:t>
            </a:r>
            <a:endParaRPr lang="cs-CZ" sz="4800"/>
          </a:p>
        </p:txBody>
      </p:sp>
    </p:spTree>
    <p:extLst>
      <p:ext uri="{BB962C8B-B14F-4D97-AF65-F5344CB8AC3E}">
        <p14:creationId xmlns:p14="http://schemas.microsoft.com/office/powerpoint/2010/main" val="4155060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46482" y="1988840"/>
            <a:ext cx="766885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smtClean="0"/>
              <a:t>Co je vádí?</a:t>
            </a:r>
            <a:endParaRPr lang="cs-CZ" sz="6600"/>
          </a:p>
        </p:txBody>
      </p:sp>
    </p:spTree>
    <p:extLst>
      <p:ext uri="{BB962C8B-B14F-4D97-AF65-F5344CB8AC3E}">
        <p14:creationId xmlns:p14="http://schemas.microsoft.com/office/powerpoint/2010/main" val="2486950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764704"/>
            <a:ext cx="720080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smtClean="0"/>
              <a:t>Jak se nazývá nejvyšší vrchol Asie?</a:t>
            </a:r>
            <a:endParaRPr lang="cs-CZ" sz="7200"/>
          </a:p>
        </p:txBody>
      </p:sp>
    </p:spTree>
    <p:extLst>
      <p:ext uri="{BB962C8B-B14F-4D97-AF65-F5344CB8AC3E}">
        <p14:creationId xmlns:p14="http://schemas.microsoft.com/office/powerpoint/2010/main" val="109951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35337" y="1303806"/>
            <a:ext cx="727280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smtClean="0"/>
              <a:t>Který stát vyniká </a:t>
            </a:r>
          </a:p>
          <a:p>
            <a:pPr algn="ctr"/>
            <a:r>
              <a:rPr lang="cs-CZ" sz="6600" smtClean="0"/>
              <a:t>v broušení diamantů?</a:t>
            </a:r>
            <a:endParaRPr lang="cs-CZ" sz="6600"/>
          </a:p>
        </p:txBody>
      </p:sp>
    </p:spTree>
    <p:extLst>
      <p:ext uri="{BB962C8B-B14F-4D97-AF65-F5344CB8AC3E}">
        <p14:creationId xmlns:p14="http://schemas.microsoft.com/office/powerpoint/2010/main" val="3463993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764704"/>
            <a:ext cx="741682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smtClean="0"/>
              <a:t>Kterému státu patří tato vlajka?</a:t>
            </a:r>
            <a:endParaRPr lang="cs-CZ" sz="5400"/>
          </a:p>
        </p:txBody>
      </p:sp>
      <p:pic>
        <p:nvPicPr>
          <p:cNvPr id="2050" name="Picture 2" descr="C:\Users\hracst\AppData\Local\Microsoft\Windows\Temporary Internet Files\Content.IE5\ZHBGGWUT\MC90000121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2623106"/>
            <a:ext cx="4023766" cy="2943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2414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1052736"/>
            <a:ext cx="7848872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smtClean="0"/>
              <a:t>Ve kterém státě vládl diktátor Saddám Husajn?</a:t>
            </a:r>
            <a:endParaRPr lang="cs-CZ" sz="6600"/>
          </a:p>
        </p:txBody>
      </p:sp>
    </p:spTree>
    <p:extLst>
      <p:ext uri="{BB962C8B-B14F-4D97-AF65-F5344CB8AC3E}">
        <p14:creationId xmlns:p14="http://schemas.microsoft.com/office/powerpoint/2010/main" val="3172709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79612" y="1052736"/>
            <a:ext cx="712879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smtClean="0"/>
              <a:t>Které zvíře uctívají Hinduisté jako posvátné?</a:t>
            </a:r>
            <a:endParaRPr lang="cs-CZ" sz="7200"/>
          </a:p>
        </p:txBody>
      </p:sp>
    </p:spTree>
    <p:extLst>
      <p:ext uri="{BB962C8B-B14F-4D97-AF65-F5344CB8AC3E}">
        <p14:creationId xmlns:p14="http://schemas.microsoft.com/office/powerpoint/2010/main" val="3409133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40272" y="1412776"/>
            <a:ext cx="669674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smtClean="0"/>
              <a:t>Uveď největší asijské jezero.</a:t>
            </a:r>
            <a:endParaRPr lang="cs-CZ" sz="8000"/>
          </a:p>
        </p:txBody>
      </p:sp>
    </p:spTree>
    <p:extLst>
      <p:ext uri="{BB962C8B-B14F-4D97-AF65-F5344CB8AC3E}">
        <p14:creationId xmlns:p14="http://schemas.microsoft.com/office/powerpoint/2010/main" val="2584768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01485" y="860624"/>
            <a:ext cx="6768752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smtClean="0"/>
              <a:t>Jmenuj nejvýznamnější plodinu jižní a jihovýchodní Asie.</a:t>
            </a:r>
            <a:endParaRPr lang="cs-CZ" sz="6600"/>
          </a:p>
        </p:txBody>
      </p:sp>
    </p:spTree>
    <p:extLst>
      <p:ext uri="{BB962C8B-B14F-4D97-AF65-F5344CB8AC3E}">
        <p14:creationId xmlns:p14="http://schemas.microsoft.com/office/powerpoint/2010/main" val="2118888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35867" y="692696"/>
            <a:ext cx="784887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Na která japonská města byly ve druhé světové </a:t>
            </a:r>
            <a:r>
              <a:rPr lang="cs-CZ" sz="6000" dirty="0" smtClean="0"/>
              <a:t>válce </a:t>
            </a:r>
            <a:r>
              <a:rPr lang="cs-CZ" sz="6000" dirty="0" smtClean="0"/>
              <a:t>svrženy atomové bomby?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008418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8925" y="1916832"/>
            <a:ext cx="741682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smtClean="0"/>
              <a:t>Jaké je hlavní město Japonska?</a:t>
            </a:r>
            <a:endParaRPr lang="cs-CZ" sz="6600"/>
          </a:p>
        </p:txBody>
      </p:sp>
    </p:spTree>
    <p:extLst>
      <p:ext uri="{BB962C8B-B14F-4D97-AF65-F5344CB8AC3E}">
        <p14:creationId xmlns:p14="http://schemas.microsoft.com/office/powerpoint/2010/main" val="2656961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34165" y="1412776"/>
            <a:ext cx="734481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smtClean="0"/>
              <a:t>Který stát má nejvíce obyvatel?</a:t>
            </a:r>
            <a:endParaRPr lang="cs-CZ" sz="7200"/>
          </a:p>
        </p:txBody>
      </p:sp>
    </p:spTree>
    <p:extLst>
      <p:ext uri="{BB962C8B-B14F-4D97-AF65-F5344CB8AC3E}">
        <p14:creationId xmlns:p14="http://schemas.microsoft.com/office/powerpoint/2010/main" val="2529205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43608" y="1628800"/>
            <a:ext cx="734481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smtClean="0"/>
              <a:t>Při pobřeží kterého zálivu jsou velká naleziště ropy?</a:t>
            </a:r>
            <a:endParaRPr lang="cs-CZ" sz="6000"/>
          </a:p>
        </p:txBody>
      </p:sp>
    </p:spTree>
    <p:extLst>
      <p:ext uri="{BB962C8B-B14F-4D97-AF65-F5344CB8AC3E}">
        <p14:creationId xmlns:p14="http://schemas.microsoft.com/office/powerpoint/2010/main" val="1331237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13148" y="908720"/>
            <a:ext cx="7056784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smtClean="0"/>
              <a:t>Ve kterém státě najdeme tato města?: Jokohama, Kjótó, Ósaka</a:t>
            </a:r>
            <a:endParaRPr lang="cs-CZ" sz="6600"/>
          </a:p>
        </p:txBody>
      </p:sp>
    </p:spTree>
    <p:extLst>
      <p:ext uri="{BB962C8B-B14F-4D97-AF65-F5344CB8AC3E}">
        <p14:creationId xmlns:p14="http://schemas.microsoft.com/office/powerpoint/2010/main" val="3858777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59632" y="1700808"/>
            <a:ext cx="669674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smtClean="0"/>
              <a:t>Co znamená zkratka SNS?</a:t>
            </a:r>
            <a:endParaRPr lang="cs-CZ" sz="7200"/>
          </a:p>
        </p:txBody>
      </p:sp>
    </p:spTree>
    <p:extLst>
      <p:ext uri="{BB962C8B-B14F-4D97-AF65-F5344CB8AC3E}">
        <p14:creationId xmlns:p14="http://schemas.microsoft.com/office/powerpoint/2010/main" val="1452564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79612" y="1124744"/>
            <a:ext cx="756084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smtClean="0"/>
              <a:t>Které náhorní plošině se také říká „střecha světa“?</a:t>
            </a:r>
            <a:endParaRPr lang="cs-CZ" sz="7200"/>
          </a:p>
        </p:txBody>
      </p:sp>
    </p:spTree>
    <p:extLst>
      <p:ext uri="{BB962C8B-B14F-4D97-AF65-F5344CB8AC3E}">
        <p14:creationId xmlns:p14="http://schemas.microsoft.com/office/powerpoint/2010/main" val="2876992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10770" y="1196752"/>
            <a:ext cx="676875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smtClean="0"/>
              <a:t>Jak se nazývá nejhlubší jezero?</a:t>
            </a:r>
            <a:endParaRPr lang="cs-CZ" sz="8000"/>
          </a:p>
        </p:txBody>
      </p:sp>
    </p:spTree>
    <p:extLst>
      <p:ext uri="{BB962C8B-B14F-4D97-AF65-F5344CB8AC3E}">
        <p14:creationId xmlns:p14="http://schemas.microsoft.com/office/powerpoint/2010/main" val="2263757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1600" y="1700808"/>
            <a:ext cx="741682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smtClean="0"/>
              <a:t>Jak se nazývají vyznavači islámu?</a:t>
            </a:r>
            <a:endParaRPr lang="cs-CZ" sz="7200"/>
          </a:p>
        </p:txBody>
      </p:sp>
    </p:spTree>
    <p:extLst>
      <p:ext uri="{BB962C8B-B14F-4D97-AF65-F5344CB8AC3E}">
        <p14:creationId xmlns:p14="http://schemas.microsoft.com/office/powerpoint/2010/main" val="2669618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4981" y="836712"/>
            <a:ext cx="720080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smtClean="0"/>
              <a:t>Ve kterém státě byl vynalezen střelný prach, kompas, knihtisk?</a:t>
            </a:r>
            <a:endParaRPr lang="cs-CZ" sz="7200"/>
          </a:p>
        </p:txBody>
      </p:sp>
    </p:spTree>
    <p:extLst>
      <p:ext uri="{BB962C8B-B14F-4D97-AF65-F5344CB8AC3E}">
        <p14:creationId xmlns:p14="http://schemas.microsoft.com/office/powerpoint/2010/main" val="3993346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764704"/>
            <a:ext cx="7848872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smtClean="0"/>
              <a:t>Ve které zemi najdeme tyto průmyslové společnosti?:Yamaha, Suzuki, Nissan, Toyota, Honda.</a:t>
            </a:r>
            <a:endParaRPr lang="cs-CZ" sz="6000"/>
          </a:p>
        </p:txBody>
      </p:sp>
    </p:spTree>
    <p:extLst>
      <p:ext uri="{BB962C8B-B14F-4D97-AF65-F5344CB8AC3E}">
        <p14:creationId xmlns:p14="http://schemas.microsoft.com/office/powerpoint/2010/main" val="2375814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620688"/>
            <a:ext cx="7920880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smtClean="0"/>
              <a:t>Který z těchto států nepatří mezi arabské země?</a:t>
            </a:r>
          </a:p>
          <a:p>
            <a:pPr algn="ctr"/>
            <a:r>
              <a:rPr lang="cs-CZ" sz="6000" smtClean="0"/>
              <a:t>Saudská Arábie, Kuvajt, Vietnam, Sýrie.</a:t>
            </a:r>
            <a:endParaRPr lang="cs-CZ" sz="6000"/>
          </a:p>
        </p:txBody>
      </p:sp>
    </p:spTree>
    <p:extLst>
      <p:ext uri="{BB962C8B-B14F-4D97-AF65-F5344CB8AC3E}">
        <p14:creationId xmlns:p14="http://schemas.microsoft.com/office/powerpoint/2010/main" val="1032388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44521" y="1898541"/>
            <a:ext cx="7272808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smtClean="0"/>
              <a:t>Jmenuj hlavní město Indie.</a:t>
            </a:r>
            <a:endParaRPr lang="cs-CZ" sz="6600"/>
          </a:p>
        </p:txBody>
      </p:sp>
    </p:spTree>
    <p:extLst>
      <p:ext uri="{BB962C8B-B14F-4D97-AF65-F5344CB8AC3E}">
        <p14:creationId xmlns:p14="http://schemas.microsoft.com/office/powerpoint/2010/main" val="1233111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27111" y="1268760"/>
            <a:ext cx="806489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smtClean="0"/>
              <a:t>Ze kterých čtyř hlavních ostrovů se skládá Japonsko?</a:t>
            </a:r>
            <a:endParaRPr lang="cs-CZ" sz="7200"/>
          </a:p>
        </p:txBody>
      </p:sp>
    </p:spTree>
    <p:extLst>
      <p:ext uri="{BB962C8B-B14F-4D97-AF65-F5344CB8AC3E}">
        <p14:creationId xmlns:p14="http://schemas.microsoft.com/office/powerpoint/2010/main" val="344186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980728"/>
            <a:ext cx="756084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smtClean="0"/>
              <a:t>Seřaď asijské státy podle rozlohy.	Izrael, Čína, Indie.</a:t>
            </a:r>
            <a:endParaRPr lang="cs-CZ" sz="6600"/>
          </a:p>
        </p:txBody>
      </p:sp>
    </p:spTree>
    <p:extLst>
      <p:ext uri="{BB962C8B-B14F-4D97-AF65-F5344CB8AC3E}">
        <p14:creationId xmlns:p14="http://schemas.microsoft.com/office/powerpoint/2010/main" val="273844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pic>
        <p:nvPicPr>
          <p:cNvPr id="1026" name="Picture 2" descr="C:\Users\hracst\AppData\Local\Microsoft\Windows\Temporary Internet Files\Content.IE5\HWIDC4XN\MC90002434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5064" y="2834386"/>
            <a:ext cx="3805446" cy="256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3568" y="620688"/>
            <a:ext cx="770485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smtClean="0"/>
              <a:t>Které zemi patří  tato vlajka? </a:t>
            </a:r>
            <a:endParaRPr lang="cs-CZ" sz="6000"/>
          </a:p>
        </p:txBody>
      </p:sp>
    </p:spTree>
    <p:extLst>
      <p:ext uri="{BB962C8B-B14F-4D97-AF65-F5344CB8AC3E}">
        <p14:creationId xmlns:p14="http://schemas.microsoft.com/office/powerpoint/2010/main" val="2243823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620688"/>
            <a:ext cx="777686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smtClean="0"/>
              <a:t>Ve kterém náboženství lidé věří, že se po smrti převtělí do jiného člověka nebo živočicha? Toto převtělování trvá tak dlouho, až duše dosáhne stavu věčné blaženosti – nirvány.</a:t>
            </a:r>
            <a:endParaRPr lang="cs-CZ" sz="4800"/>
          </a:p>
        </p:txBody>
      </p:sp>
    </p:spTree>
    <p:extLst>
      <p:ext uri="{BB962C8B-B14F-4D97-AF65-F5344CB8AC3E}">
        <p14:creationId xmlns:p14="http://schemas.microsoft.com/office/powerpoint/2010/main" val="3425815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88729" y="908720"/>
            <a:ext cx="777686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smtClean="0"/>
              <a:t>Proč se Mrtvé moře nazývá mrtvé?</a:t>
            </a:r>
            <a:endParaRPr lang="cs-CZ" sz="8000"/>
          </a:p>
        </p:txBody>
      </p:sp>
    </p:spTree>
    <p:extLst>
      <p:ext uri="{BB962C8B-B14F-4D97-AF65-F5344CB8AC3E}">
        <p14:creationId xmlns:p14="http://schemas.microsoft.com/office/powerpoint/2010/main" val="4157426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620688"/>
            <a:ext cx="792088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smtClean="0"/>
              <a:t>Které izraelské město je duchovním místem tří náboženství?</a:t>
            </a:r>
            <a:endParaRPr lang="cs-CZ" sz="7200"/>
          </a:p>
        </p:txBody>
      </p:sp>
    </p:spTree>
    <p:extLst>
      <p:ext uri="{BB962C8B-B14F-4D97-AF65-F5344CB8AC3E}">
        <p14:creationId xmlns:p14="http://schemas.microsoft.com/office/powerpoint/2010/main" val="2813619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827584" y="1700808"/>
            <a:ext cx="741682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smtClean="0"/>
              <a:t>Je Japonsko ostrovní stát?</a:t>
            </a:r>
            <a:endParaRPr lang="cs-CZ" sz="7200"/>
          </a:p>
        </p:txBody>
      </p:sp>
    </p:spTree>
    <p:extLst>
      <p:ext uri="{BB962C8B-B14F-4D97-AF65-F5344CB8AC3E}">
        <p14:creationId xmlns:p14="http://schemas.microsoft.com/office/powerpoint/2010/main" val="1486782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11560" y="764704"/>
            <a:ext cx="720080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smtClean="0"/>
              <a:t>Je v arabských zemí hlavním náboženstvím judaismus?</a:t>
            </a:r>
            <a:endParaRPr lang="cs-CZ" sz="7200"/>
          </a:p>
        </p:txBody>
      </p:sp>
    </p:spTree>
    <p:extLst>
      <p:ext uri="{BB962C8B-B14F-4D97-AF65-F5344CB8AC3E}">
        <p14:creationId xmlns:p14="http://schemas.microsoft.com/office/powerpoint/2010/main" val="84875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31145" y="1628800"/>
            <a:ext cx="777686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smtClean="0"/>
              <a:t>Je hlavní město Turecka Rijád?</a:t>
            </a:r>
            <a:endParaRPr lang="cs-CZ" sz="8000"/>
          </a:p>
        </p:txBody>
      </p:sp>
    </p:spTree>
    <p:extLst>
      <p:ext uri="{BB962C8B-B14F-4D97-AF65-F5344CB8AC3E}">
        <p14:creationId xmlns:p14="http://schemas.microsoft.com/office/powerpoint/2010/main" val="2813316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851677" y="1700808"/>
            <a:ext cx="756084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smtClean="0"/>
              <a:t>Patří Indie mezi arabské země?</a:t>
            </a:r>
            <a:endParaRPr lang="cs-CZ" sz="8000"/>
          </a:p>
        </p:txBody>
      </p:sp>
    </p:spTree>
    <p:extLst>
      <p:ext uri="{BB962C8B-B14F-4D97-AF65-F5344CB8AC3E}">
        <p14:creationId xmlns:p14="http://schemas.microsoft.com/office/powerpoint/2010/main" val="2237081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971600" y="764704"/>
            <a:ext cx="684076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smtClean="0"/>
              <a:t>Je mešita modlitebna pro vyznavače islámu?</a:t>
            </a:r>
            <a:endParaRPr lang="cs-CZ" sz="6600"/>
          </a:p>
        </p:txBody>
      </p:sp>
      <p:pic>
        <p:nvPicPr>
          <p:cNvPr id="1026" name="Picture 2" descr="C:\Users\hracst\AppData\Local\Microsoft\Windows\Temporary Internet Files\Content.IE5\FOEV1J5U\MC900436309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9036" y="4149080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hracst\AppData\Local\Microsoft\Windows\Temporary Internet Files\Content.IE5\QGBGHHXT\MC90018344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339285"/>
            <a:ext cx="1769364" cy="1820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hracst\AppData\Local\Microsoft\Windows\Temporary Internet Files\Content.IE5\ZHBGGWUT\MC90030104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5015" y="3831136"/>
            <a:ext cx="1411834" cy="1825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9211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628800"/>
            <a:ext cx="784887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smtClean="0"/>
              <a:t>Jsou Eufrat a Tigris jezera?</a:t>
            </a:r>
            <a:endParaRPr lang="cs-CZ" sz="7200"/>
          </a:p>
        </p:txBody>
      </p:sp>
    </p:spTree>
    <p:extLst>
      <p:ext uri="{BB962C8B-B14F-4D97-AF65-F5344CB8AC3E}">
        <p14:creationId xmlns:p14="http://schemas.microsoft.com/office/powerpoint/2010/main" val="3909522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484784"/>
            <a:ext cx="770485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smtClean="0"/>
              <a:t>Je Čína jediná komunistická země Asie?</a:t>
            </a:r>
            <a:endParaRPr lang="cs-CZ" sz="7200"/>
          </a:p>
        </p:txBody>
      </p:sp>
    </p:spTree>
    <p:extLst>
      <p:ext uri="{BB962C8B-B14F-4D97-AF65-F5344CB8AC3E}">
        <p14:creationId xmlns:p14="http://schemas.microsoft.com/office/powerpoint/2010/main" val="939164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904663" y="1700808"/>
            <a:ext cx="72008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smtClean="0"/>
              <a:t>Patří Havajské ostrovy Japonsku?</a:t>
            </a:r>
            <a:endParaRPr lang="cs-CZ" sz="7200"/>
          </a:p>
        </p:txBody>
      </p:sp>
    </p:spTree>
    <p:extLst>
      <p:ext uri="{BB962C8B-B14F-4D97-AF65-F5344CB8AC3E}">
        <p14:creationId xmlns:p14="http://schemas.microsoft.com/office/powerpoint/2010/main" val="3759417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124744"/>
            <a:ext cx="763284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smtClean="0"/>
              <a:t>Přesáhl počet obyvatel v Číně</a:t>
            </a:r>
          </a:p>
          <a:p>
            <a:pPr algn="ctr"/>
            <a:r>
              <a:rPr lang="cs-CZ" sz="7200" smtClean="0"/>
              <a:t> 1 miliardu?</a:t>
            </a:r>
            <a:endParaRPr lang="cs-CZ" sz="7200"/>
          </a:p>
        </p:txBody>
      </p:sp>
    </p:spTree>
    <p:extLst>
      <p:ext uri="{BB962C8B-B14F-4D97-AF65-F5344CB8AC3E}">
        <p14:creationId xmlns:p14="http://schemas.microsoft.com/office/powerpoint/2010/main" val="2417211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844824"/>
            <a:ext cx="784887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smtClean="0"/>
              <a:t>Je hlavní město Vietnamu Hanoj?</a:t>
            </a:r>
            <a:endParaRPr lang="cs-CZ" sz="8000"/>
          </a:p>
        </p:txBody>
      </p:sp>
    </p:spTree>
    <p:extLst>
      <p:ext uri="{BB962C8B-B14F-4D97-AF65-F5344CB8AC3E}">
        <p14:creationId xmlns:p14="http://schemas.microsoft.com/office/powerpoint/2010/main" val="3583559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910511" y="1268760"/>
            <a:ext cx="698477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smtClean="0"/>
              <a:t>Patří batáty mezi ovoce podobné banánům?</a:t>
            </a:r>
            <a:endParaRPr lang="cs-CZ" sz="7200"/>
          </a:p>
        </p:txBody>
      </p:sp>
    </p:spTree>
    <p:extLst>
      <p:ext uri="{BB962C8B-B14F-4D97-AF65-F5344CB8AC3E}">
        <p14:creationId xmlns:p14="http://schemas.microsoft.com/office/powerpoint/2010/main" val="3329225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1412776"/>
            <a:ext cx="734481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smtClean="0"/>
              <a:t>Leží město Soul</a:t>
            </a:r>
          </a:p>
          <a:p>
            <a:pPr algn="ctr"/>
            <a:r>
              <a:rPr lang="cs-CZ" sz="8000" smtClean="0"/>
              <a:t> v Saudské Arábii?</a:t>
            </a:r>
            <a:endParaRPr lang="cs-CZ" sz="8000"/>
          </a:p>
        </p:txBody>
      </p:sp>
    </p:spTree>
    <p:extLst>
      <p:ext uri="{BB962C8B-B14F-4D97-AF65-F5344CB8AC3E}">
        <p14:creationId xmlns:p14="http://schemas.microsoft.com/office/powerpoint/2010/main" val="3284162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755576" y="908720"/>
            <a:ext cx="691276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smtClean="0"/>
              <a:t>Je monzun mongolský bojovník?</a:t>
            </a:r>
            <a:endParaRPr lang="cs-CZ" sz="8000"/>
          </a:p>
        </p:txBody>
      </p:sp>
    </p:spTree>
    <p:extLst>
      <p:ext uri="{BB962C8B-B14F-4D97-AF65-F5344CB8AC3E}">
        <p14:creationId xmlns:p14="http://schemas.microsoft.com/office/powerpoint/2010/main" val="667815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737816" y="1196752"/>
            <a:ext cx="734481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smtClean="0"/>
              <a:t>Je Bangkok hlavním městem Sýrie?</a:t>
            </a:r>
            <a:endParaRPr lang="cs-CZ" sz="8000"/>
          </a:p>
        </p:txBody>
      </p:sp>
    </p:spTree>
    <p:extLst>
      <p:ext uri="{BB962C8B-B14F-4D97-AF65-F5344CB8AC3E}">
        <p14:creationId xmlns:p14="http://schemas.microsoft.com/office/powerpoint/2010/main" val="518105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899592" y="692696"/>
            <a:ext cx="6624736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smtClean="0"/>
              <a:t>Kung-fu je bojové umění, které vzniklo </a:t>
            </a:r>
          </a:p>
          <a:p>
            <a:pPr algn="ctr"/>
            <a:r>
              <a:rPr lang="cs-CZ" sz="7200" smtClean="0"/>
              <a:t>v Iráku. Je to pravda?</a:t>
            </a:r>
            <a:endParaRPr lang="cs-CZ" sz="7200"/>
          </a:p>
        </p:txBody>
      </p:sp>
    </p:spTree>
    <p:extLst>
      <p:ext uri="{BB962C8B-B14F-4D97-AF65-F5344CB8AC3E}">
        <p14:creationId xmlns:p14="http://schemas.microsoft.com/office/powerpoint/2010/main" val="1655053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Users\hracst\AppData\Local\Microsoft\Windows\Temporary Internet Files\Content.IE5\HWIDC4XN\MC90000100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9557" y="3090168"/>
            <a:ext cx="3896854" cy="2738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55576" y="620688"/>
            <a:ext cx="7344816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smtClean="0"/>
              <a:t>Je na obrázku vlajka Japonska? </a:t>
            </a:r>
            <a:endParaRPr lang="cs-CZ" sz="6600"/>
          </a:p>
        </p:txBody>
      </p:sp>
    </p:spTree>
    <p:extLst>
      <p:ext uri="{BB962C8B-B14F-4D97-AF65-F5344CB8AC3E}">
        <p14:creationId xmlns:p14="http://schemas.microsoft.com/office/powerpoint/2010/main" val="706190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259632" y="2232159"/>
            <a:ext cx="640871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smtClean="0"/>
              <a:t>Je Ob řeka?</a:t>
            </a:r>
            <a:endParaRPr lang="cs-CZ" sz="8000"/>
          </a:p>
        </p:txBody>
      </p:sp>
    </p:spTree>
    <p:extLst>
      <p:ext uri="{BB962C8B-B14F-4D97-AF65-F5344CB8AC3E}">
        <p14:creationId xmlns:p14="http://schemas.microsoft.com/office/powerpoint/2010/main" val="21633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827584" y="692696"/>
            <a:ext cx="698477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smtClean="0"/>
              <a:t>Je hlavní město Mongolska Ulanbátar?</a:t>
            </a:r>
            <a:endParaRPr lang="cs-CZ" sz="8000"/>
          </a:p>
        </p:txBody>
      </p:sp>
    </p:spTree>
    <p:extLst>
      <p:ext uri="{BB962C8B-B14F-4D97-AF65-F5344CB8AC3E}">
        <p14:creationId xmlns:p14="http://schemas.microsoft.com/office/powerpoint/2010/main" val="2079750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83568" y="692696"/>
            <a:ext cx="756084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smtClean="0"/>
              <a:t>Leží Indie na indonéském souostroví?</a:t>
            </a:r>
            <a:endParaRPr lang="cs-CZ" sz="8000"/>
          </a:p>
        </p:txBody>
      </p:sp>
    </p:spTree>
    <p:extLst>
      <p:ext uri="{BB962C8B-B14F-4D97-AF65-F5344CB8AC3E}">
        <p14:creationId xmlns:p14="http://schemas.microsoft.com/office/powerpoint/2010/main" val="4212092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827584" y="1003513"/>
            <a:ext cx="756084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smtClean="0"/>
              <a:t>Je akupunktura druh hada, který žije na poušti?</a:t>
            </a:r>
            <a:endParaRPr lang="cs-CZ" sz="8000"/>
          </a:p>
        </p:txBody>
      </p:sp>
    </p:spTree>
    <p:extLst>
      <p:ext uri="{BB962C8B-B14F-4D97-AF65-F5344CB8AC3E}">
        <p14:creationId xmlns:p14="http://schemas.microsoft.com/office/powerpoint/2010/main" val="378524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1556792"/>
            <a:ext cx="6768752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800" smtClean="0"/>
              <a:t>Je jak druh živočicha?</a:t>
            </a:r>
            <a:endParaRPr lang="cs-CZ" sz="8800"/>
          </a:p>
        </p:txBody>
      </p:sp>
    </p:spTree>
    <p:extLst>
      <p:ext uri="{BB962C8B-B14F-4D97-AF65-F5344CB8AC3E}">
        <p14:creationId xmlns:p14="http://schemas.microsoft.com/office/powerpoint/2010/main" val="1603267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052736"/>
            <a:ext cx="770485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smtClean="0"/>
              <a:t>Patří hora Annapurna mezi osmitisícovky?</a:t>
            </a:r>
            <a:endParaRPr lang="cs-CZ" sz="8000"/>
          </a:p>
        </p:txBody>
      </p:sp>
    </p:spTree>
    <p:extLst>
      <p:ext uri="{BB962C8B-B14F-4D97-AF65-F5344CB8AC3E}">
        <p14:creationId xmlns:p14="http://schemas.microsoft.com/office/powerpoint/2010/main" val="3329498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022467" y="1268760"/>
            <a:ext cx="676875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smtClean="0"/>
              <a:t>Je poušť Gobi největší na světě?</a:t>
            </a:r>
            <a:endParaRPr lang="cs-CZ" sz="8000"/>
          </a:p>
        </p:txBody>
      </p:sp>
    </p:spTree>
    <p:extLst>
      <p:ext uri="{BB962C8B-B14F-4D97-AF65-F5344CB8AC3E}">
        <p14:creationId xmlns:p14="http://schemas.microsoft.com/office/powerpoint/2010/main" val="2881653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898600" y="1484784"/>
            <a:ext cx="720080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smtClean="0"/>
              <a:t>Sousedí Čína s Tureckem?</a:t>
            </a:r>
            <a:endParaRPr lang="cs-CZ" sz="8000"/>
          </a:p>
        </p:txBody>
      </p:sp>
    </p:spTree>
    <p:extLst>
      <p:ext uri="{BB962C8B-B14F-4D97-AF65-F5344CB8AC3E}">
        <p14:creationId xmlns:p14="http://schemas.microsoft.com/office/powerpoint/2010/main" val="4054255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735562" y="1052736"/>
            <a:ext cx="763284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smtClean="0"/>
              <a:t>Odděluje Asii od Ameriky Beringův průliv?</a:t>
            </a:r>
            <a:endParaRPr lang="cs-CZ" sz="8000"/>
          </a:p>
        </p:txBody>
      </p:sp>
    </p:spTree>
    <p:extLst>
      <p:ext uri="{BB962C8B-B14F-4D97-AF65-F5344CB8AC3E}">
        <p14:creationId xmlns:p14="http://schemas.microsoft.com/office/powerpoint/2010/main" val="4167341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755576" y="836712"/>
            <a:ext cx="6768752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smtClean="0"/>
              <a:t>Je pravda, že Karakum a Kyzylkum jsou pouště?</a:t>
            </a:r>
            <a:endParaRPr lang="cs-CZ" sz="8000"/>
          </a:p>
        </p:txBody>
      </p:sp>
    </p:spTree>
    <p:extLst>
      <p:ext uri="{BB962C8B-B14F-4D97-AF65-F5344CB8AC3E}">
        <p14:creationId xmlns:p14="http://schemas.microsoft.com/office/powerpoint/2010/main" val="3778135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827584" y="908720"/>
            <a:ext cx="669674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smtClean="0"/>
              <a:t>Je Šinkansen japonský rychlovlak?</a:t>
            </a:r>
            <a:endParaRPr lang="cs-CZ" sz="8000"/>
          </a:p>
        </p:txBody>
      </p:sp>
    </p:spTree>
    <p:extLst>
      <p:ext uri="{BB962C8B-B14F-4D97-AF65-F5344CB8AC3E}">
        <p14:creationId xmlns:p14="http://schemas.microsoft.com/office/powerpoint/2010/main" val="1931122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980728"/>
            <a:ext cx="6624736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800" smtClean="0"/>
              <a:t>Jsou Sumatra a Jáva asijské sopky?</a:t>
            </a:r>
            <a:endParaRPr lang="cs-CZ" sz="8800"/>
          </a:p>
        </p:txBody>
      </p:sp>
    </p:spTree>
    <p:extLst>
      <p:ext uri="{BB962C8B-B14F-4D97-AF65-F5344CB8AC3E}">
        <p14:creationId xmlns:p14="http://schemas.microsoft.com/office/powerpoint/2010/main" val="3249127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92696"/>
            <a:ext cx="691276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/>
              <a:t>Zdroje obrázků a informací: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mtClean="0"/>
              <a:t>Galerie Microsoft Office, licence Microsoft Office je v licenci školy.</a:t>
            </a:r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1920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1015</TotalTime>
  <Words>751</Words>
  <Application>Microsoft Office PowerPoint</Application>
  <PresentationFormat>Předvádění na obrazovce (4:3)</PresentationFormat>
  <Paragraphs>205</Paragraphs>
  <Slides>60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60</vt:i4>
      </vt:variant>
    </vt:vector>
  </HeadingPairs>
  <TitlesOfParts>
    <vt:vector size="61" baseType="lpstr">
      <vt:lpstr>Motiv systému Office</vt:lpstr>
      <vt:lpstr>Prezentace aplikace PowerPoint</vt:lpstr>
      <vt:lpstr>AZ-kviz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hracst</dc:creator>
  <cp:lastModifiedBy>hracst</cp:lastModifiedBy>
  <cp:revision>90</cp:revision>
  <dcterms:created xsi:type="dcterms:W3CDTF">2012-02-11T20:20:46Z</dcterms:created>
  <dcterms:modified xsi:type="dcterms:W3CDTF">2012-06-21T09:23:27Z</dcterms:modified>
</cp:coreProperties>
</file>