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5" r:id="rId12"/>
    <p:sldId id="265" r:id="rId13"/>
    <p:sldId id="266" r:id="rId14"/>
    <p:sldId id="276" r:id="rId15"/>
    <p:sldId id="267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VY_42_INOVACE_32_1_Riskuj – geometrie – 7.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Riskuj opakování učiva 7.ročníku. Žáci se rozdělí na dvě skupiny a skupiny si střídavě volí jednotlivé otázky. Odpoví-li správně, získávají odpovídající počet bodů, odpoví-li špatně, ztrácí odpovídající počet bodů. Vítězí skupina s větším počtem bodů.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20.6.2012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411025" y="1934414"/>
            <a:ext cx="432195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115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Geometrie v rovině a v prostoru</a:t>
            </a:r>
          </a:p>
          <a:p>
            <a:r>
              <a:rPr lang="cs-CZ" dirty="0" smtClean="0"/>
              <a:t>7. ročník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79512" y="1340768"/>
            <a:ext cx="2304256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Středová souměrnost</a:t>
            </a:r>
            <a:endParaRPr lang="cs-CZ" sz="32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2458592"/>
            <a:ext cx="2304256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Rovnoběžník</a:t>
            </a:r>
            <a:endParaRPr lang="cs-CZ" sz="40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179512" y="3573016"/>
            <a:ext cx="2304256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Lichoběžník</a:t>
            </a:r>
            <a:endParaRPr lang="cs-CZ" sz="32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690840"/>
            <a:ext cx="2304256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Hranol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3291812" y="201414"/>
            <a:ext cx="256038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Středová souměrnost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samodružných bodů se nachází </a:t>
            </a:r>
            <a:r>
              <a:rPr lang="cs-CZ" dirty="0" smtClean="0"/>
              <a:t>                         ve </a:t>
            </a:r>
            <a:r>
              <a:rPr lang="cs-CZ" dirty="0" smtClean="0"/>
              <a:t>středové souměrnosti?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       jeden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Středová souměrnost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z následujících číslic jsou středově souměrné?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1 2 3 4 5 6 7 8 9 0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 </a:t>
            </a:r>
            <a:r>
              <a:rPr lang="cs-CZ" dirty="0" smtClean="0"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0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Středová souměrnost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sz="32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58080" y="2492896"/>
            <a:ext cx="706154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PRÉMIE</a:t>
            </a:r>
            <a:endParaRPr lang="cs-CZ" sz="1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Středová souměrnost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aspoň jednu zákazovou dopravní značku, která je středově souměrná.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Zákaz vjezdu všech vozidel</a:t>
            </a:r>
            <a:br>
              <a:rPr lang="cs-CZ" dirty="0" smtClean="0"/>
            </a:br>
            <a:r>
              <a:rPr lang="cs-CZ" dirty="0" smtClean="0"/>
              <a:t> Zákaz vjezdu všech vozidel (v obou směrech)</a:t>
            </a:r>
          </a:p>
          <a:p>
            <a:pPr algn="ctr">
              <a:buNone/>
            </a:pPr>
            <a:r>
              <a:rPr lang="cs-CZ" dirty="0" smtClean="0"/>
              <a:t>Zákaz vjezdu s vyj. motocyklů bez </a:t>
            </a:r>
            <a:r>
              <a:rPr lang="cs-CZ" dirty="0" err="1" smtClean="0"/>
              <a:t>postr</a:t>
            </a:r>
            <a:r>
              <a:rPr lang="cs-CZ" dirty="0" smtClean="0"/>
              <a:t>. voz.</a:t>
            </a:r>
            <a:br>
              <a:rPr lang="cs-CZ" dirty="0" smtClean="0"/>
            </a:br>
            <a:r>
              <a:rPr lang="cs-CZ" dirty="0" smtClean="0"/>
              <a:t>Konec všech zákazů</a:t>
            </a:r>
          </a:p>
          <a:p>
            <a:pPr algn="ctr">
              <a:buNone/>
            </a:pPr>
            <a:r>
              <a:rPr lang="cs-CZ" dirty="0" smtClean="0"/>
              <a:t>Zákaz zastavení</a:t>
            </a:r>
          </a:p>
          <a:p>
            <a:pPr algn="ctr">
              <a:buNone/>
            </a:pPr>
            <a:r>
              <a:rPr lang="cs-CZ" dirty="0" smtClean="0"/>
              <a:t>Zákaz stání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součet velikostí vnitřních úhlů rovnoběžníku?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360°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4 rovnoběžníky.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/>
              <a:t>č</a:t>
            </a:r>
            <a:r>
              <a:rPr lang="cs-CZ" dirty="0" smtClean="0"/>
              <a:t>tverec, obdélník, kosočtverec, kosodélník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dvě vlastnosti mají protější strany rovnoběžníku?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Jsou rovnoběžné a stejně dlouhé.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rovnoběžníky mají na sebe kolmé úhlopříčky?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/>
              <a:t>č</a:t>
            </a:r>
            <a:r>
              <a:rPr lang="cs-CZ" dirty="0" smtClean="0"/>
              <a:t>tverce a kosočtverce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Lichoběžník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nazývají rovnoběžné strany a jak různoběžné strany?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/>
              <a:t>r</a:t>
            </a:r>
            <a:r>
              <a:rPr lang="cs-CZ" dirty="0" smtClean="0"/>
              <a:t>ovnoběžné – základny </a:t>
            </a:r>
          </a:p>
          <a:p>
            <a:pPr algn="ctr">
              <a:buNone/>
            </a:pPr>
            <a:r>
              <a:rPr lang="cs-CZ" dirty="0" smtClean="0"/>
              <a:t>různoběžné – ramena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Lichoběžník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druhy lichoběžníků.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obecný, pravoúhlý a rovnoramenný 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Lichoběžník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370360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58080" y="2492896"/>
            <a:ext cx="706154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PRÉMIE</a:t>
            </a:r>
            <a:endParaRPr lang="cs-CZ" sz="1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Lichoběžník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vzorec pro výpočet obsahu lichoběžníku?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635896" y="3789040"/>
          <a:ext cx="2299610" cy="1080120"/>
        </p:xfrm>
        <a:graphic>
          <a:graphicData uri="http://schemas.openxmlformats.org/presentationml/2006/ole">
            <p:oleObj spid="_x0000_s1026" name="Rovnice" r:id="rId4" imgW="838080" imgH="393480" progId="Equation.3">
              <p:embed/>
            </p:oleObj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Hranol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podstav má hranol?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2 podstavy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Hranol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r>
              <a:rPr lang="cs-CZ" dirty="0" err="1" smtClean="0"/>
              <a:t>Kolikaboký</a:t>
            </a:r>
            <a:r>
              <a:rPr lang="cs-CZ" dirty="0" smtClean="0"/>
              <a:t> hranol je kvádr?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čtyřboký hranol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Hranol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vrcholů má šestiboký hranol?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12 vrcholů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Hranol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stěn </a:t>
            </a:r>
            <a:r>
              <a:rPr lang="cs-CZ" smtClean="0"/>
              <a:t>má pětiboký </a:t>
            </a:r>
            <a:r>
              <a:rPr lang="cs-CZ" dirty="0" smtClean="0"/>
              <a:t>hranol?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7 stěn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549</TotalTime>
  <Words>515</Words>
  <Application>Microsoft Office PowerPoint</Application>
  <PresentationFormat>Předvádění na obrazovce (4:3)</PresentationFormat>
  <Paragraphs>133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Středová souměrnost za 1 000</vt:lpstr>
      <vt:lpstr>Středová souměrnost za 2 000</vt:lpstr>
      <vt:lpstr>Středová souměrnost za 3 000</vt:lpstr>
      <vt:lpstr>Středová souměrnost za 4 000</vt:lpstr>
      <vt:lpstr>Rovnoběžník za 1 000</vt:lpstr>
      <vt:lpstr>Rovnoběžník za 2 000</vt:lpstr>
      <vt:lpstr>Rovnoběžník za 3 000</vt:lpstr>
      <vt:lpstr>Rovnoběžník za 4 000</vt:lpstr>
      <vt:lpstr>Lichoběžník za 1 000</vt:lpstr>
      <vt:lpstr>Lichoběžník za 2 000</vt:lpstr>
      <vt:lpstr>Lichoběžník za 3 000</vt:lpstr>
      <vt:lpstr>Lichoběžník za 4 000</vt:lpstr>
      <vt:lpstr>Hranol za 1 000</vt:lpstr>
      <vt:lpstr>Hranol za 2 000</vt:lpstr>
      <vt:lpstr>Hranol za 3 000</vt:lpstr>
      <vt:lpstr>Hranol za 4 000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Dum</cp:lastModifiedBy>
  <cp:revision>58</cp:revision>
  <dcterms:created xsi:type="dcterms:W3CDTF">2012-06-17T14:19:53Z</dcterms:created>
  <dcterms:modified xsi:type="dcterms:W3CDTF">2012-06-21T13:33:24Z</dcterms:modified>
</cp:coreProperties>
</file>