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392559"/>
          </a:xfrm>
        </p:spPr>
        <p:txBody>
          <a:bodyPr/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sz="2400" dirty="0" smtClean="0"/>
              <a:t>VY_32_INOVACE_151_POPIS OBRÁZKU</a:t>
            </a:r>
            <a:endParaRPr lang="cs-CZ" sz="2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2421631"/>
          </a:xfrm>
        </p:spPr>
        <p:txBody>
          <a:bodyPr/>
          <a:lstStyle/>
          <a:p>
            <a:r>
              <a:rPr lang="cs-CZ" dirty="0" smtClean="0"/>
              <a:t>PŘÍTOMNÝ ČAS PRŮBĚHOVÝ – POPIS OBRÁZKU</a:t>
            </a:r>
          </a:p>
          <a:p>
            <a:r>
              <a:rPr lang="cs-CZ" dirty="0" smtClean="0"/>
              <a:t>MGR. IVANA BUDILOVÁ</a:t>
            </a:r>
          </a:p>
          <a:p>
            <a:r>
              <a:rPr lang="cs-CZ" dirty="0" smtClean="0"/>
              <a:t>ZŠ HORNÍ SLAVKOV, NÁDRAŽNÍ 683</a:t>
            </a:r>
          </a:p>
          <a:p>
            <a:r>
              <a:rPr lang="cs-CZ" dirty="0" smtClean="0"/>
              <a:t>23.5.2011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237" y="515719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18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16632"/>
            <a:ext cx="6858000" cy="864096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1.DESCRIBE </a:t>
            </a:r>
            <a:r>
              <a:rPr lang="cs-CZ" sz="4000" b="1" dirty="0" smtClean="0">
                <a:solidFill>
                  <a:srgbClr val="0070C0"/>
                </a:solidFill>
              </a:rPr>
              <a:t>A PICTURE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PC-152X\AppData\Local\Microsoft\Windows\Temporary Internet Files\Content.IE5\9XNOM4Z6\MC9002313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1268760"/>
            <a:ext cx="6987397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159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75656" y="260648"/>
            <a:ext cx="7416824" cy="846161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2. DESCRIBE </a:t>
            </a:r>
            <a:r>
              <a:rPr lang="cs-CZ" b="1" dirty="0" smtClean="0">
                <a:solidFill>
                  <a:srgbClr val="0070C0"/>
                </a:solidFill>
              </a:rPr>
              <a:t>A PICTURE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PC-152X\AppData\Local\Microsoft\Windows\Temporary Internet Files\Content.IE5\Q4TNLAXG\MP9004227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268760"/>
            <a:ext cx="6552728" cy="550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42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128792" cy="846161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3.DESCRIBE A </a:t>
            </a:r>
            <a:r>
              <a:rPr lang="cs-CZ" b="1" dirty="0" smtClean="0">
                <a:solidFill>
                  <a:srgbClr val="0070C0"/>
                </a:solidFill>
              </a:rPr>
              <a:t>PICTURE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PC-152X\AppData\Local\Microsoft\Windows\Temporary Internet Files\Content.IE5\DE4CGPLA\MP9004228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24744"/>
            <a:ext cx="7128792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22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376254" cy="846161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4.DESCRIBE A PICTURE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PC-152X\AppData\Local\Microsoft\Windows\Temporary Internet Files\Content.IE5\S7687CZ2\MP9004313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96752"/>
            <a:ext cx="7088222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73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5527"/>
            <a:ext cx="6858000" cy="873193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" y="1268760"/>
            <a:ext cx="8735888" cy="5400600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THEY ARE PLAYING WITH BALL IN THE LAKE.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THEY ARE PLAYING VOLLEYBALL ON THE BEACH.</a:t>
            </a:r>
          </a:p>
          <a:p>
            <a:r>
              <a:rPr lang="cs-CZ" dirty="0" smtClean="0"/>
              <a:t>THE BOYS ARE PLAYING VOLLEYBALL ON THE BEACH.</a:t>
            </a:r>
          </a:p>
          <a:p>
            <a:r>
              <a:rPr lang="cs-CZ" dirty="0" smtClean="0"/>
              <a:t>3.   THE MEN ARE WATCHING TV.</a:t>
            </a:r>
          </a:p>
          <a:p>
            <a:r>
              <a:rPr lang="cs-CZ" dirty="0" smtClean="0"/>
              <a:t>4.    HE IS DANCING ON THE STREET.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91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Obrázky použity z :</a:t>
            </a:r>
          </a:p>
          <a:p>
            <a:r>
              <a:rPr lang="cs-CZ" dirty="0" smtClean="0"/>
              <a:t>Microsoft Office 2010 - klipart</a:t>
            </a:r>
          </a:p>
        </p:txBody>
      </p:sp>
    </p:spTree>
    <p:extLst>
      <p:ext uri="{BB962C8B-B14F-4D97-AF65-F5344CB8AC3E}">
        <p14:creationId xmlns:p14="http://schemas.microsoft.com/office/powerpoint/2010/main" val="2117784087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23</TotalTime>
  <Words>86</Words>
  <Application>Microsoft Office PowerPoint</Application>
  <PresentationFormat>Předvádění na obrazovce (4:3)</PresentationFormat>
  <Paragraphs>19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ŠABLONA III/2 VY_32_INOVACE_151_POPIS OBRÁZKU</vt:lpstr>
      <vt:lpstr>1.DESCRIBE A PICTURE</vt:lpstr>
      <vt:lpstr>2. DESCRIBE A PICTURE</vt:lpstr>
      <vt:lpstr>3.DESCRIBE A PICTURE</vt:lpstr>
      <vt:lpstr>4.DESCRIBE A PICTURE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VY_32_INOVACE_151_POPIS OBRÁZKU</dc:title>
  <dc:creator>IVKA</dc:creator>
  <cp:lastModifiedBy>Škopková Helena</cp:lastModifiedBy>
  <cp:revision>5</cp:revision>
  <dcterms:created xsi:type="dcterms:W3CDTF">2011-05-18T10:24:29Z</dcterms:created>
  <dcterms:modified xsi:type="dcterms:W3CDTF">2012-03-05T11:42:50Z</dcterms:modified>
</cp:coreProperties>
</file>