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7" r:id="rId2"/>
    <p:sldId id="258" r:id="rId3"/>
    <p:sldId id="259" r:id="rId4"/>
    <p:sldId id="268" r:id="rId5"/>
    <p:sldId id="270" r:id="rId6"/>
    <p:sldId id="262" r:id="rId7"/>
    <p:sldId id="271" r:id="rId8"/>
    <p:sldId id="272" r:id="rId9"/>
    <p:sldId id="263" r:id="rId10"/>
    <p:sldId id="265" r:id="rId11"/>
    <p:sldId id="269" r:id="rId12"/>
    <p:sldId id="264" r:id="rId13"/>
    <p:sldId id="274" r:id="rId14"/>
    <p:sldId id="266" r:id="rId15"/>
    <p:sldId id="267" r:id="rId16"/>
    <p:sldId id="273" r:id="rId17"/>
    <p:sldId id="26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6" y="-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VY_32_INOVACE_11_VLASTIVĚDA 5.ROČNÍK_ZÁPADNÍ ČECHY- ZAJÍMAVOSTI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5.ROČNÍK_ZÁPADNÍ ČECHY - ZAJÍMAVOSTI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C460B685-9059-4A73-B6EE-A58ECFBC5307}">
      <dgm:prSet/>
      <dgm:spPr/>
      <dgm:t>
        <a:bodyPr/>
        <a:lstStyle/>
        <a:p>
          <a:pPr algn="l" rtl="0"/>
          <a:r>
            <a:rPr lang="cs-CZ" dirty="0" smtClean="0"/>
            <a:t>Vytvořeno: říjen 2011</a:t>
          </a:r>
          <a:endParaRPr lang="cs-CZ" dirty="0"/>
        </a:p>
      </dgm:t>
    </dgm:pt>
    <dgm:pt modelId="{1C18C388-F983-42C6-964A-9A4A281C973D}" type="parTrans" cxnId="{42D6EB12-A65C-4455-B4BC-325CE506AA19}">
      <dgm:prSet/>
      <dgm:spPr/>
      <dgm:t>
        <a:bodyPr/>
        <a:lstStyle/>
        <a:p>
          <a:pPr algn="l"/>
          <a:endParaRPr lang="cs-CZ"/>
        </a:p>
      </dgm:t>
    </dgm:pt>
    <dgm:pt modelId="{9B99B1E3-530D-4A21-800B-39A7FD176C90}" type="sibTrans" cxnId="{42D6EB12-A65C-4455-B4BC-325CE506AA19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241F0882-5287-4672-A0D9-312F3013570B}" type="pres">
      <dgm:prSet presAssocID="{C460B685-9059-4A73-B6EE-A58ECFBC5307}" presName="vertSpace5" presStyleLbl="node1" presStyleIdx="3" presStyleCnt="6"/>
      <dgm:spPr/>
      <dgm:t>
        <a:bodyPr/>
        <a:lstStyle/>
        <a:p>
          <a:endParaRPr lang="cs-CZ"/>
        </a:p>
      </dgm:t>
    </dgm:pt>
    <dgm:pt modelId="{594676D4-B465-4F9C-8A20-3480AB28D31D}" type="pres">
      <dgm:prSet presAssocID="{C460B685-9059-4A73-B6EE-A58ECFBC5307}" presName="circle5" presStyleLbl="node1" presStyleIdx="4" presStyleCnt="6"/>
      <dgm:spPr/>
      <dgm:t>
        <a:bodyPr/>
        <a:lstStyle/>
        <a:p>
          <a:endParaRPr lang="cs-CZ"/>
        </a:p>
      </dgm:t>
    </dgm:pt>
    <dgm:pt modelId="{43AAFB68-D413-454D-B630-DF6BC01BC107}" type="pres">
      <dgm:prSet presAssocID="{C460B685-9059-4A73-B6EE-A58ECFBC5307}" presName="rect5" presStyleLbl="alignAcc1" presStyleIdx="4" presStyleCnt="6"/>
      <dgm:spPr/>
      <dgm:t>
        <a:bodyPr/>
        <a:lstStyle/>
        <a:p>
          <a:endParaRPr lang="cs-CZ"/>
        </a:p>
      </dgm:t>
    </dgm:pt>
    <dgm:pt modelId="{C9182462-0431-48C4-915D-84D953588331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2B9261D3-7578-494A-BE0B-405A8CF5E29B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084F0F76-1341-4B42-9EEB-AC989415F6C2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22AEFF-0A28-4E2B-9B48-1519A1129BF1}" type="pres">
      <dgm:prSet presAssocID="{C460B685-9059-4A73-B6EE-A58ECFBC5307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125359-4923-496D-A51C-188608AD8EAC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B85B36A-0A69-46D4-9454-D65D6287A35B}" type="presOf" srcId="{D8197B8C-B260-4A16-BDF4-0947B075E274}" destId="{5A5FFA88-C948-4069-8E93-59FA12366E83}" srcOrd="1" destOrd="0" presId="urn:microsoft.com/office/officeart/2005/8/layout/target3"/>
    <dgm:cxn modelId="{53253F65-4B45-46D6-BE70-6CF657E27BA9}" type="presOf" srcId="{C460B685-9059-4A73-B6EE-A58ECFBC5307}" destId="{43AAFB68-D413-454D-B630-DF6BC01BC107}" srcOrd="0" destOrd="0" presId="urn:microsoft.com/office/officeart/2005/8/layout/target3"/>
    <dgm:cxn modelId="{CD5039A9-4BD5-4EB8-B5E7-EDC389B96770}" type="presOf" srcId="{B651F6E3-6281-48DB-9319-2AEAFDAE7572}" destId="{6BB5E863-4638-4E1D-BFDE-399D028AC4ED}" srcOrd="1" destOrd="0" presId="urn:microsoft.com/office/officeart/2005/8/layout/target3"/>
    <dgm:cxn modelId="{FF25B3CE-AF52-4528-8BF4-B4DC51F1808F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A9EC243-D63D-456E-9FF5-A2FC0A693D4A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41594E0-A2B4-4A1E-844A-B3F331DE9452}" type="presOf" srcId="{D1D4F407-5343-4D3F-B5B9-D407B03CAEB4}" destId="{AED2198E-93D5-4001-81B4-73124B309672}" srcOrd="1" destOrd="0" presId="urn:microsoft.com/office/officeart/2005/8/layout/target3"/>
    <dgm:cxn modelId="{C99326E5-616D-41CE-B419-7631093A1194}" type="presOf" srcId="{4C35D32F-0EAB-4CD7-82EE-45574DC2A586}" destId="{90125359-4923-496D-A51C-188608AD8EAC}" srcOrd="1" destOrd="0" presId="urn:microsoft.com/office/officeart/2005/8/layout/target3"/>
    <dgm:cxn modelId="{0EB2188F-F830-42C2-AF05-16299E142564}" type="presOf" srcId="{D1B46980-6531-4606-95E6-44980827E919}" destId="{6140AFEC-043D-4C43-A2F9-D0F5331DF3A3}" srcOrd="0" destOrd="0" presId="urn:microsoft.com/office/officeart/2005/8/layout/target3"/>
    <dgm:cxn modelId="{4EEB491B-32EB-40D0-BA03-44B73BBF9407}" type="presOf" srcId="{D8197B8C-B260-4A16-BDF4-0947B075E274}" destId="{25B08C86-7E15-44DC-BE7F-FFB55DD49D12}" srcOrd="0" destOrd="0" presId="urn:microsoft.com/office/officeart/2005/8/layout/target3"/>
    <dgm:cxn modelId="{00FB82AE-37E0-4312-9E62-83B7964D9D78}" type="presOf" srcId="{4C35D32F-0EAB-4CD7-82EE-45574DC2A586}" destId="{084F0F76-1341-4B42-9EEB-AC989415F6C2}" srcOrd="0" destOrd="0" presId="urn:microsoft.com/office/officeart/2005/8/layout/target3"/>
    <dgm:cxn modelId="{C7B2DE9F-BFB0-4FF4-BE66-E933B623E22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551B7E2-C950-447F-987E-ED57A6309A7A}" type="presOf" srcId="{C460B685-9059-4A73-B6EE-A58ECFBC5307}" destId="{8422AEFF-0A28-4E2B-9B48-1519A1129BF1}" srcOrd="1" destOrd="0" presId="urn:microsoft.com/office/officeart/2005/8/layout/target3"/>
    <dgm:cxn modelId="{E7B4A13C-B5AD-4FEC-BB36-525AEB6C7B3C}" type="presOf" srcId="{D1B46980-6531-4606-95E6-44980827E919}" destId="{2BE915AB-18AA-4053-B92C-3BFC9ED204BB}" srcOrd="1" destOrd="0" presId="urn:microsoft.com/office/officeart/2005/8/layout/target3"/>
    <dgm:cxn modelId="{42D6EB12-A65C-4455-B4BC-325CE506AA19}" srcId="{757F3AB3-0718-4624-B441-E567A8F0AB56}" destId="{C460B685-9059-4A73-B6EE-A58ECFBC5307}" srcOrd="4" destOrd="0" parTransId="{1C18C388-F983-42C6-964A-9A4A281C973D}" sibTransId="{9B99B1E3-530D-4A21-800B-39A7FD176C90}"/>
    <dgm:cxn modelId="{6F8A7669-1BB5-46CB-97D5-8ED020E55A3E}" type="presParOf" srcId="{333A1088-737F-45CB-B68E-254E46348037}" destId="{F5ABB229-8D3B-4694-996A-96F23CF14429}" srcOrd="0" destOrd="0" presId="urn:microsoft.com/office/officeart/2005/8/layout/target3"/>
    <dgm:cxn modelId="{5F3D1E75-623F-4D2E-86AD-E860EFD744E0}" type="presParOf" srcId="{333A1088-737F-45CB-B68E-254E46348037}" destId="{F41139FD-01EE-4571-8B17-4FB00FC51163}" srcOrd="1" destOrd="0" presId="urn:microsoft.com/office/officeart/2005/8/layout/target3"/>
    <dgm:cxn modelId="{2E55763A-082C-4AC7-B9DC-37DDCA49367D}" type="presParOf" srcId="{333A1088-737F-45CB-B68E-254E46348037}" destId="{D005CE8C-CC26-4C3E-AC11-E15060ECD759}" srcOrd="2" destOrd="0" presId="urn:microsoft.com/office/officeart/2005/8/layout/target3"/>
    <dgm:cxn modelId="{83360884-A760-4E31-9313-851EFFF836B3}" type="presParOf" srcId="{333A1088-737F-45CB-B68E-254E46348037}" destId="{2C702D82-9B77-49B7-9568-BB8EB47C3372}" srcOrd="3" destOrd="0" presId="urn:microsoft.com/office/officeart/2005/8/layout/target3"/>
    <dgm:cxn modelId="{AEF56D2F-8403-459B-B191-1A4F25ED02D6}" type="presParOf" srcId="{333A1088-737F-45CB-B68E-254E46348037}" destId="{A52A0455-90FF-4808-ABD0-F02540D31D5A}" srcOrd="4" destOrd="0" presId="urn:microsoft.com/office/officeart/2005/8/layout/target3"/>
    <dgm:cxn modelId="{0FFDC93B-0ECA-4CF7-B651-8CCF381DA9FC}" type="presParOf" srcId="{333A1088-737F-45CB-B68E-254E46348037}" destId="{6140AFEC-043D-4C43-A2F9-D0F5331DF3A3}" srcOrd="5" destOrd="0" presId="urn:microsoft.com/office/officeart/2005/8/layout/target3"/>
    <dgm:cxn modelId="{2FA5472D-9BF6-49DA-B419-502F7C946051}" type="presParOf" srcId="{333A1088-737F-45CB-B68E-254E46348037}" destId="{9358AC05-5D7D-4327-9F80-1AD486AEA664}" srcOrd="6" destOrd="0" presId="urn:microsoft.com/office/officeart/2005/8/layout/target3"/>
    <dgm:cxn modelId="{11BF47F9-0A5C-45ED-ACDF-AEBEAA7649E8}" type="presParOf" srcId="{333A1088-737F-45CB-B68E-254E46348037}" destId="{313FC574-E1CD-4FB4-B054-0B805CE0447D}" srcOrd="7" destOrd="0" presId="urn:microsoft.com/office/officeart/2005/8/layout/target3"/>
    <dgm:cxn modelId="{F95EF59B-973F-4BF1-9CCC-EC14DFC9FDF4}" type="presParOf" srcId="{333A1088-737F-45CB-B68E-254E46348037}" destId="{619D679B-A015-4ECF-8348-D1034C574F40}" srcOrd="8" destOrd="0" presId="urn:microsoft.com/office/officeart/2005/8/layout/target3"/>
    <dgm:cxn modelId="{F5AD7BCD-F01E-4B34-80EE-D7E62953D131}" type="presParOf" srcId="{333A1088-737F-45CB-B68E-254E46348037}" destId="{322283A8-4A27-4CDA-BAE3-F381106A9174}" srcOrd="9" destOrd="0" presId="urn:microsoft.com/office/officeart/2005/8/layout/target3"/>
    <dgm:cxn modelId="{A34A580D-ED6E-450E-8C18-10182CB51666}" type="presParOf" srcId="{333A1088-737F-45CB-B68E-254E46348037}" destId="{FFC9F71D-1B4F-4AD9-A4A6-86ADEFC8AF5C}" srcOrd="10" destOrd="0" presId="urn:microsoft.com/office/officeart/2005/8/layout/target3"/>
    <dgm:cxn modelId="{D72BBCAB-3307-475A-82A2-C38145DB8981}" type="presParOf" srcId="{333A1088-737F-45CB-B68E-254E46348037}" destId="{25B08C86-7E15-44DC-BE7F-FFB55DD49D12}" srcOrd="11" destOrd="0" presId="urn:microsoft.com/office/officeart/2005/8/layout/target3"/>
    <dgm:cxn modelId="{0BFCDDAE-DA5A-4CD5-B402-F039C72ACB00}" type="presParOf" srcId="{333A1088-737F-45CB-B68E-254E46348037}" destId="{241F0882-5287-4672-A0D9-312F3013570B}" srcOrd="12" destOrd="0" presId="urn:microsoft.com/office/officeart/2005/8/layout/target3"/>
    <dgm:cxn modelId="{CAF36EBE-FB19-4FB9-A935-7D55C38A3FF8}" type="presParOf" srcId="{333A1088-737F-45CB-B68E-254E46348037}" destId="{594676D4-B465-4F9C-8A20-3480AB28D31D}" srcOrd="13" destOrd="0" presId="urn:microsoft.com/office/officeart/2005/8/layout/target3"/>
    <dgm:cxn modelId="{5C23894B-755B-490C-956F-649681755545}" type="presParOf" srcId="{333A1088-737F-45CB-B68E-254E46348037}" destId="{43AAFB68-D413-454D-B630-DF6BC01BC107}" srcOrd="14" destOrd="0" presId="urn:microsoft.com/office/officeart/2005/8/layout/target3"/>
    <dgm:cxn modelId="{2C4A3069-A4FC-4F07-B5DE-2868F4F14436}" type="presParOf" srcId="{333A1088-737F-45CB-B68E-254E46348037}" destId="{C9182462-0431-48C4-915D-84D953588331}" srcOrd="15" destOrd="0" presId="urn:microsoft.com/office/officeart/2005/8/layout/target3"/>
    <dgm:cxn modelId="{25798A61-9A1D-4AE6-B587-C2A5E6FCDB51}" type="presParOf" srcId="{333A1088-737F-45CB-B68E-254E46348037}" destId="{2B9261D3-7578-494A-BE0B-405A8CF5E29B}" srcOrd="16" destOrd="0" presId="urn:microsoft.com/office/officeart/2005/8/layout/target3"/>
    <dgm:cxn modelId="{F94EA850-62FE-4E65-9DDF-8894CFC309FB}" type="presParOf" srcId="{333A1088-737F-45CB-B68E-254E46348037}" destId="{084F0F76-1341-4B42-9EEB-AC989415F6C2}" srcOrd="17" destOrd="0" presId="urn:microsoft.com/office/officeart/2005/8/layout/target3"/>
    <dgm:cxn modelId="{3A42E400-06A4-48F4-B9C9-8AF4B5FAE803}" type="presParOf" srcId="{333A1088-737F-45CB-B68E-254E46348037}" destId="{AED2198E-93D5-4001-81B4-73124B309672}" srcOrd="18" destOrd="0" presId="urn:microsoft.com/office/officeart/2005/8/layout/target3"/>
    <dgm:cxn modelId="{EE987A43-A30B-41FB-A946-1CE416884F10}" type="presParOf" srcId="{333A1088-737F-45CB-B68E-254E46348037}" destId="{2BE915AB-18AA-4053-B92C-3BFC9ED204BB}" srcOrd="19" destOrd="0" presId="urn:microsoft.com/office/officeart/2005/8/layout/target3"/>
    <dgm:cxn modelId="{280D196D-2082-426F-84F2-D586F1DDB6FB}" type="presParOf" srcId="{333A1088-737F-45CB-B68E-254E46348037}" destId="{6BB5E863-4638-4E1D-BFDE-399D028AC4ED}" srcOrd="20" destOrd="0" presId="urn:microsoft.com/office/officeart/2005/8/layout/target3"/>
    <dgm:cxn modelId="{2988F6F4-59E4-479A-8BEA-F6F79D5C68D0}" type="presParOf" srcId="{333A1088-737F-45CB-B68E-254E46348037}" destId="{5A5FFA88-C948-4069-8E93-59FA12366E83}" srcOrd="21" destOrd="0" presId="urn:microsoft.com/office/officeart/2005/8/layout/target3"/>
    <dgm:cxn modelId="{C3A754D0-EDFC-4374-8E3B-DB9935887F23}" type="presParOf" srcId="{333A1088-737F-45CB-B68E-254E46348037}" destId="{8422AEFF-0A28-4E2B-9B48-1519A1129BF1}" srcOrd="22" destOrd="0" presId="urn:microsoft.com/office/officeart/2005/8/layout/target3"/>
    <dgm:cxn modelId="{CE6B6699-B6E6-443E-87A3-F96621733D8B}" type="presParOf" srcId="{333A1088-737F-45CB-B68E-254E46348037}" destId="{90125359-4923-496D-A51C-188608AD8EA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Alena Darebná</a:t>
          </a:r>
          <a:endParaRPr lang="cs-CZ" sz="11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VY_32_INOVACE_11_VLASTIVĚDA 5.ROČNÍK_ZÁPADNÍ ČECHY- ZAJÍMAVOSTI</a:t>
          </a:r>
          <a:endParaRPr lang="cs-CZ" sz="11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5.ROČNÍK_ZÁPADNÍ ČECHY - ZAJÍMAVOSTI</a:t>
          </a:r>
          <a:endParaRPr lang="cs-CZ" sz="1100" kern="1200" dirty="0"/>
        </a:p>
      </dsp:txBody>
      <dsp:txXfrm>
        <a:off x="1273857" y="955392"/>
        <a:ext cx="5350878" cy="318465"/>
      </dsp:txXfrm>
    </dsp:sp>
    <dsp:sp modelId="{594676D4-B465-4F9C-8A20-3480AB28D31D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3AAFB68-D413-454D-B630-DF6BC01BC107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Vytvořeno: říjen 2011</a:t>
          </a:r>
          <a:endParaRPr lang="cs-CZ" sz="1100" kern="1200" dirty="0"/>
        </a:p>
      </dsp:txBody>
      <dsp:txXfrm>
        <a:off x="1273857" y="1273857"/>
        <a:ext cx="5350878" cy="318465"/>
      </dsp:txXfrm>
    </dsp:sp>
    <dsp:sp modelId="{2B9261D3-7578-494A-BE0B-405A8CF5E29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84F0F76-1341-4B42-9EEB-AC989415F6C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5C3D19-8053-43E6-A922-445F1F498DCF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583E09-2CCB-47B5-B20F-1346C3F43C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spustit video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583E09-2CCB-47B5-B20F-1346C3F43C65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D41742-D521-4C14-8116-894FF117DFCD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480A-D88C-46BF-ADFD-8CE559836610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DD99423-4678-450E-B101-411BEAFBE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480A-D88C-46BF-ADFD-8CE559836610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DD99423-4678-450E-B101-411BEAFBE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480A-D88C-46BF-ADFD-8CE559836610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99423-4678-450E-B101-411BEAFBED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480A-D88C-46BF-ADFD-8CE559836610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99423-4678-450E-B101-411BEAFBE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480A-D88C-46BF-ADFD-8CE559836610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DD99423-4678-450E-B101-411BEAFBED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480A-D88C-46BF-ADFD-8CE559836610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99423-4678-450E-B101-411BEAFBE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480A-D88C-46BF-ADFD-8CE559836610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99423-4678-450E-B101-411BEAFBE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480A-D88C-46BF-ADFD-8CE559836610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99423-4678-450E-B101-411BEAFBE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480A-D88C-46BF-ADFD-8CE559836610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99423-4678-450E-B101-411BEAFBED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480A-D88C-46BF-ADFD-8CE559836610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99423-4678-450E-B101-411BEAFBE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3480A-D88C-46BF-ADFD-8CE559836610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99423-4678-450E-B101-411BEAFBED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923480A-D88C-46BF-ADFD-8CE559836610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DD99423-4678-450E-B101-411BEAFBED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emepis.com/images/mapycr/krajecr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file:///\\192.168.10.254\shared\dokumenty\Alena\Z&#352;\DUMY\DUMY\Vlastiv&#283;da\Z&#225;padn&#237;%20&#268;echy%203-MVI_6772.AVI" TargetMode="External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je určena žákům 5.tříd.</a:t>
            </a:r>
          </a:p>
          <a:p>
            <a:r>
              <a:rPr lang="cs-CZ" dirty="0" smtClean="0"/>
              <a:t>Seznámí je se základními údaji o </a:t>
            </a:r>
            <a:r>
              <a:rPr lang="cs-CZ" b="1" dirty="0" smtClean="0"/>
              <a:t>západních Čechách – kulturními a přírodními památkami.</a:t>
            </a:r>
          </a:p>
          <a:p>
            <a:r>
              <a:rPr lang="cs-CZ" dirty="0" smtClean="0"/>
              <a:t>Prezentace je obohacena o aktuální informace z internetových zdrojů.</a:t>
            </a:r>
          </a:p>
          <a:p>
            <a:r>
              <a:rPr lang="cs-CZ" dirty="0" smtClean="0"/>
              <a:t>Prezentace je zpracována jako doplňkový materiál k učebnici Vlastivědy – Putování po České republice (Alter)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Mapa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Chebský hrad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Cheb – historický špalíček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Cestovní ruch a rekreace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Největší význam – </a:t>
            </a:r>
            <a:r>
              <a:rPr lang="cs-CZ" b="1" dirty="0" smtClean="0"/>
              <a:t>západočeské lázně </a:t>
            </a:r>
            <a:r>
              <a:rPr lang="cs-CZ" dirty="0" smtClean="0"/>
              <a:t>– zahraniční turisté (filmový festival v Karlových Varech)</a:t>
            </a:r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dirty="0" smtClean="0">
                <a:solidFill>
                  <a:srgbClr val="FF0000"/>
                </a:solidFill>
              </a:rPr>
              <a:t>Karlovy Vary</a:t>
            </a:r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dirty="0" smtClean="0">
                <a:solidFill>
                  <a:srgbClr val="00B050"/>
                </a:solidFill>
              </a:rPr>
              <a:t>Mariánské lázně</a:t>
            </a:r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dirty="0" smtClean="0">
                <a:solidFill>
                  <a:srgbClr val="7030A0"/>
                </a:solidFill>
              </a:rPr>
              <a:t>Františkovy lázně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Karlovy Vary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29288" y="1268760"/>
            <a:ext cx="6816756" cy="51125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KARLOVY Vary – grandhotel </a:t>
            </a:r>
            <a:r>
              <a:rPr lang="cs-CZ" dirty="0" err="1" smtClean="0"/>
              <a:t>Pupp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37267" y="1554162"/>
            <a:ext cx="6628241" cy="4971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Skalní hrad loket – nad Ohří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Zámek a hrad </a:t>
            </a:r>
            <a:r>
              <a:rPr lang="cs-CZ" dirty="0" err="1" smtClean="0"/>
              <a:t>Bečov</a:t>
            </a:r>
            <a:r>
              <a:rPr lang="cs-CZ" dirty="0" smtClean="0"/>
              <a:t> nad Teplou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Vodní hrad </a:t>
            </a:r>
            <a:r>
              <a:rPr lang="cs-CZ" dirty="0" err="1" smtClean="0"/>
              <a:t>Švihov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9546" y="1554163"/>
            <a:ext cx="3017308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Chodsko</a:t>
            </a:r>
            <a:r>
              <a:rPr lang="cs-CZ" dirty="0" smtClean="0"/>
              <a:t> – mnoho památek kolem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Domažlic</a:t>
            </a:r>
          </a:p>
          <a:p>
            <a:pPr>
              <a:buNone/>
            </a:pPr>
            <a:r>
              <a:rPr lang="cs-CZ" dirty="0" smtClean="0"/>
              <a:t>	(Klenčí pod </a:t>
            </a:r>
            <a:r>
              <a:rPr lang="cs-CZ" dirty="0" err="1" smtClean="0"/>
              <a:t>Čerchovem</a:t>
            </a:r>
            <a:r>
              <a:rPr lang="cs-CZ" dirty="0" smtClean="0"/>
              <a:t>), </a:t>
            </a:r>
            <a:r>
              <a:rPr lang="cs-CZ" b="1" dirty="0" smtClean="0"/>
              <a:t>chodské nářečí</a:t>
            </a:r>
            <a:r>
              <a:rPr lang="cs-CZ" dirty="0" smtClean="0"/>
              <a:t>, </a:t>
            </a:r>
            <a:r>
              <a:rPr lang="cs-CZ" b="1" dirty="0" smtClean="0"/>
              <a:t>keramika, lidové oslavy </a:t>
            </a:r>
            <a:r>
              <a:rPr lang="cs-CZ" dirty="0" smtClean="0"/>
              <a:t>(Chodské slavnosti),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dudáci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Chráněná krajinná oblast SOOS </a:t>
            </a:r>
            <a:r>
              <a:rPr lang="cs-CZ" dirty="0" smtClean="0"/>
              <a:t>u Františkových lázní (termální aktivita)</a:t>
            </a:r>
            <a:endParaRPr lang="cs-CZ" dirty="0"/>
          </a:p>
        </p:txBody>
      </p:sp>
      <p:pic>
        <p:nvPicPr>
          <p:cNvPr id="1026" name="Picture 2" descr="C:\Users\Alena\AppData\Local\Microsoft\Windows\Temporary Internet Files\Content.IE5\XFZ2XDBR\MC9002252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3284984"/>
            <a:ext cx="1816595" cy="15121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Pravý chodský koláč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12786"/>
          <a:stretch>
            <a:fillRect/>
          </a:stretch>
        </p:blipFill>
        <p:spPr bwMode="auto">
          <a:xfrm>
            <a:off x="1630892" y="2132856"/>
            <a:ext cx="6034616" cy="3947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Chráněná krajinná oblast </a:t>
            </a:r>
            <a:r>
              <a:rPr lang="cs-CZ" dirty="0" err="1" smtClean="0"/>
              <a:t>SOoS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Chráněná krajinná oblast </a:t>
            </a:r>
            <a:r>
              <a:rPr lang="cs-CZ" dirty="0" err="1" smtClean="0"/>
              <a:t>SoOS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4764" y="1554163"/>
            <a:ext cx="3394472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SOoS</a:t>
            </a:r>
            <a:r>
              <a:rPr lang="cs-CZ" dirty="0" smtClean="0"/>
              <a:t> – bublající pramen</a:t>
            </a:r>
            <a:endParaRPr lang="cs-CZ" dirty="0"/>
          </a:p>
        </p:txBody>
      </p:sp>
      <p:pic>
        <p:nvPicPr>
          <p:cNvPr id="4" name="Západní Čechy 3-MVI_6772.AVI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1600200" y="1530350"/>
            <a:ext cx="6096000" cy="457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repeatCount="indefinite" fill="remove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PHDR.CHALUPA, Petr, CSc. </a:t>
            </a:r>
            <a:r>
              <a:rPr lang="cs-CZ" i="1" dirty="0" smtClean="0"/>
              <a:t>Vlastivěda</a:t>
            </a:r>
            <a:r>
              <a:rPr lang="cs-CZ" dirty="0" smtClean="0"/>
              <a:t>: </a:t>
            </a:r>
            <a:r>
              <a:rPr lang="cs-CZ" i="1" dirty="0" smtClean="0"/>
              <a:t>Putování po České republice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 </a:t>
            </a:r>
            <a:r>
              <a:rPr lang="cs-CZ" dirty="0" err="1" smtClean="0"/>
              <a:t>Všeň</a:t>
            </a:r>
            <a:r>
              <a:rPr lang="cs-CZ" dirty="0" smtClean="0"/>
              <a:t>: Alter, 1998c1996, 62 s. ISBN 80-857-7591-3.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http://microsoft.com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Foto - archiv autorky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593</TotalTime>
  <Words>185</Words>
  <Application>Microsoft Office PowerPoint</Application>
  <PresentationFormat>Předvádění na obrazovce (4:3)</PresentationFormat>
  <Paragraphs>41</Paragraphs>
  <Slides>17</Slides>
  <Notes>2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Snímek 1</vt:lpstr>
      <vt:lpstr>ANOTACE</vt:lpstr>
      <vt:lpstr>Mapa ČR</vt:lpstr>
      <vt:lpstr>Chebský hrad</vt:lpstr>
      <vt:lpstr>Cheb – historický špalíček</vt:lpstr>
      <vt:lpstr>Cestovní ruch a rekreace</vt:lpstr>
      <vt:lpstr>Karlovy Vary</vt:lpstr>
      <vt:lpstr>KARLOVY Vary – grandhotel Pupp</vt:lpstr>
      <vt:lpstr>Skalní hrad loket – nad Ohří</vt:lpstr>
      <vt:lpstr>Zámek a hrad Bečov nad Teplou</vt:lpstr>
      <vt:lpstr>Vodní hrad Švihov </vt:lpstr>
      <vt:lpstr>Snímek 12</vt:lpstr>
      <vt:lpstr>Pravý chodský koláč</vt:lpstr>
      <vt:lpstr>Chráněná krajinná oblast SOoS</vt:lpstr>
      <vt:lpstr>Chráněná krajinná oblast SoOS</vt:lpstr>
      <vt:lpstr>SOoS – bublající pramen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67</cp:revision>
  <dcterms:created xsi:type="dcterms:W3CDTF">2012-04-16T12:38:14Z</dcterms:created>
  <dcterms:modified xsi:type="dcterms:W3CDTF">2012-06-21T16:10:35Z</dcterms:modified>
</cp:coreProperties>
</file>