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7AC06C-485A-4FB1-9E7E-A43486BF046F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691780-00E2-45F5-9B76-CDE0F8AFCA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80627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999B0-961F-4B86-B18A-06EB658D1D89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BC8AC-9F77-4E9D-A732-C820B32D36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2163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999B0-961F-4B86-B18A-06EB658D1D89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BC8AC-9F77-4E9D-A732-C820B32D36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99808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999B0-961F-4B86-B18A-06EB658D1D89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BC8AC-9F77-4E9D-A732-C820B32D36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03093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999B0-961F-4B86-B18A-06EB658D1D89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BC8AC-9F77-4E9D-A732-C820B32D36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6833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999B0-961F-4B86-B18A-06EB658D1D89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BC8AC-9F77-4E9D-A732-C820B32D36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01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999B0-961F-4B86-B18A-06EB658D1D89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BC8AC-9F77-4E9D-A732-C820B32D36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0720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999B0-961F-4B86-B18A-06EB658D1D89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BC8AC-9F77-4E9D-A732-C820B32D36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4972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999B0-961F-4B86-B18A-06EB658D1D89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BC8AC-9F77-4E9D-A732-C820B32D36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2484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999B0-961F-4B86-B18A-06EB658D1D89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BC8AC-9F77-4E9D-A732-C820B32D36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3370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999B0-961F-4B86-B18A-06EB658D1D89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BC8AC-9F77-4E9D-A732-C820B32D36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15490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999B0-961F-4B86-B18A-06EB658D1D89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BC8AC-9F77-4E9D-A732-C820B32D36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4623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999B0-961F-4B86-B18A-06EB658D1D89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1BC8AC-9F77-4E9D-A732-C820B32D36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8843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908720"/>
            <a:ext cx="6923112" cy="868958"/>
          </a:xfrm>
        </p:spPr>
        <p:txBody>
          <a:bodyPr>
            <a:normAutofit/>
          </a:bodyPr>
          <a:lstStyle/>
          <a:p>
            <a:r>
              <a:rPr lang="cs-CZ" sz="2000" dirty="0" smtClean="0"/>
              <a:t>Vyber správnou odpověď.</a:t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/>
              <a:t>Škola</a:t>
            </a:r>
            <a:r>
              <a:rPr lang="cs-CZ" sz="1200" dirty="0" smtClean="0"/>
              <a:t>: Základní škola Trávníky Otrokovice, příspěvková organizace</a:t>
            </a:r>
          </a:p>
          <a:p>
            <a:r>
              <a:rPr lang="cs-CZ" sz="1200" dirty="0" smtClean="0"/>
              <a:t>Číslo projektu: CZ.1.07/1.4.00/21.2637</a:t>
            </a:r>
          </a:p>
          <a:p>
            <a:r>
              <a:rPr lang="cs-CZ" sz="1200" dirty="0" smtClean="0"/>
              <a:t>Název výukového materiálu:	Odpovědi v přít. čase průběhovém</a:t>
            </a:r>
          </a:p>
          <a:p>
            <a:r>
              <a:rPr lang="cs-CZ" sz="1200" dirty="0" smtClean="0"/>
              <a:t>Autor:			Mgr. Dana Staňková</a:t>
            </a:r>
          </a:p>
          <a:p>
            <a:r>
              <a:rPr lang="cs-CZ" sz="1200" dirty="0" smtClean="0"/>
              <a:t>Vytvořeno:		9. 1. 2012</a:t>
            </a:r>
          </a:p>
          <a:p>
            <a:r>
              <a:rPr lang="cs-CZ" sz="1200" dirty="0" smtClean="0"/>
              <a:t>Ročník:			5. ročník</a:t>
            </a:r>
          </a:p>
          <a:p>
            <a:r>
              <a:rPr lang="cs-CZ" sz="1200" dirty="0" smtClean="0"/>
              <a:t>Vzdělávací oblast:		Jazyk a jazyková komunikace</a:t>
            </a:r>
          </a:p>
          <a:p>
            <a:r>
              <a:rPr lang="cs-CZ" sz="1200" dirty="0" smtClean="0"/>
              <a:t>Vzdělávací obor:		Anglický jazyk</a:t>
            </a:r>
          </a:p>
          <a:p>
            <a:r>
              <a:rPr lang="cs-CZ" sz="1200" dirty="0" smtClean="0"/>
              <a:t>Tematický okruh:		Receptivní a řečové dovednosti</a:t>
            </a:r>
          </a:p>
          <a:p>
            <a:r>
              <a:rPr lang="cs-CZ" sz="1200" dirty="0" smtClean="0"/>
              <a:t>Téma:			Přítomný čas průběhový</a:t>
            </a:r>
          </a:p>
          <a:p>
            <a:r>
              <a:rPr lang="cs-CZ" sz="1200" dirty="0" smtClean="0"/>
              <a:t>Pomůcky:		</a:t>
            </a:r>
            <a:r>
              <a:rPr lang="cs-CZ" sz="1200" dirty="0" err="1" smtClean="0"/>
              <a:t>Dataprojektor</a:t>
            </a:r>
            <a:r>
              <a:rPr lang="cs-CZ" sz="1200" dirty="0" smtClean="0"/>
              <a:t>, interaktivní tabule</a:t>
            </a:r>
          </a:p>
          <a:p>
            <a:r>
              <a:rPr lang="cs-CZ" sz="1200" dirty="0" smtClean="0"/>
              <a:t>Anotace:			Žáci vybírají správnou odpověď ze tří 						možných nabídek. Při této aktivitě si upevňují 					odpovědi ve přítomném čase průběhovém.</a:t>
            </a:r>
          </a:p>
          <a:p>
            <a:r>
              <a:rPr lang="cs-CZ" sz="1200" dirty="0" smtClean="0"/>
              <a:t>Tato práce je šířena pod licencí CC BY – SA 3.0. Odkazy a citace jsou </a:t>
            </a:r>
            <a:r>
              <a:rPr lang="cs-CZ" sz="1200" dirty="0" smtClean="0"/>
              <a:t>platné </a:t>
            </a:r>
            <a:r>
              <a:rPr lang="cs-CZ" sz="1200" dirty="0" smtClean="0"/>
              <a:t>k datu vytvoření této práce</a:t>
            </a:r>
            <a:r>
              <a:rPr lang="cs-CZ" sz="1200" dirty="0" smtClean="0"/>
              <a:t>.</a:t>
            </a:r>
            <a:endParaRPr lang="cs-CZ" sz="1200" dirty="0" smtClean="0"/>
          </a:p>
          <a:p>
            <a:r>
              <a:rPr lang="cs-CZ" sz="1200" dirty="0" smtClean="0"/>
              <a:t>Materiál je určen pro bezplatné používání na všech typech škol a školských zařízeních. Jakékoliv další využití podléhá autorskému zákonu. </a:t>
            </a:r>
          </a:p>
          <a:p>
            <a:r>
              <a:rPr lang="cs-CZ" sz="1200"/>
              <a:t>Všechny </a:t>
            </a:r>
            <a:r>
              <a:rPr lang="cs-CZ" sz="1200" smtClean="0"/>
              <a:t>objekty </a:t>
            </a:r>
            <a:r>
              <a:rPr lang="cs-CZ" sz="1200" dirty="0"/>
              <a:t>použité k vytvoření tohoto materiálu jsou součástí softwaru Microsoft®Office.</a:t>
            </a:r>
            <a:endParaRPr lang="cs-CZ" sz="12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 32_INOVACE_09_20</a:t>
            </a:r>
            <a:endParaRPr lang="cs-CZ" dirty="0"/>
          </a:p>
        </p:txBody>
      </p:sp>
      <p:pic>
        <p:nvPicPr>
          <p:cNvPr id="1026" name="Picture 2" descr="\\Zsserver\sablony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0"/>
            <a:ext cx="3970958" cy="9943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9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Choose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 </a:t>
            </a:r>
            <a:r>
              <a:rPr lang="cs-CZ" dirty="0" err="1" smtClean="0"/>
              <a:t>right</a:t>
            </a:r>
            <a:r>
              <a:rPr lang="cs-CZ" dirty="0" smtClean="0"/>
              <a:t> </a:t>
            </a:r>
            <a:r>
              <a:rPr lang="cs-CZ" dirty="0" err="1" smtClean="0"/>
              <a:t>answer</a:t>
            </a:r>
            <a:r>
              <a:rPr lang="cs-CZ" dirty="0" smtClean="0"/>
              <a:t>:</a:t>
            </a:r>
            <a:br>
              <a:rPr lang="cs-CZ" dirty="0" smtClean="0"/>
            </a:br>
            <a:r>
              <a:rPr lang="cs-CZ" dirty="0" smtClean="0"/>
              <a:t>(Vyber správnou odpověď)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23528" y="6093296"/>
            <a:ext cx="2488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 32_INOVACE_09_20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98241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645" y="-12011"/>
            <a:ext cx="9135616" cy="6892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4118992" cy="940966"/>
          </a:xfrm>
        </p:spPr>
        <p:txBody>
          <a:bodyPr>
            <a:normAutofit/>
          </a:bodyPr>
          <a:lstStyle/>
          <a:p>
            <a:r>
              <a:rPr lang="cs-CZ" sz="3600" b="1" dirty="0" err="1" smtClean="0">
                <a:solidFill>
                  <a:srgbClr val="002060"/>
                </a:solidFill>
              </a:rPr>
              <a:t>What</a:t>
            </a:r>
            <a:r>
              <a:rPr lang="cs-CZ" sz="3600" b="1" dirty="0" smtClean="0">
                <a:solidFill>
                  <a:srgbClr val="002060"/>
                </a:solidFill>
              </a:rPr>
              <a:t> </a:t>
            </a:r>
            <a:r>
              <a:rPr lang="cs-CZ" sz="3600" b="1" dirty="0" err="1" smtClean="0">
                <a:solidFill>
                  <a:srgbClr val="002060"/>
                </a:solidFill>
              </a:rPr>
              <a:t>is</a:t>
            </a:r>
            <a:r>
              <a:rPr lang="cs-CZ" sz="3600" b="1" dirty="0" smtClean="0">
                <a:solidFill>
                  <a:srgbClr val="002060"/>
                </a:solidFill>
              </a:rPr>
              <a:t> he </a:t>
            </a:r>
            <a:r>
              <a:rPr lang="cs-CZ" sz="3600" b="1" dirty="0" err="1" smtClean="0">
                <a:solidFill>
                  <a:srgbClr val="002060"/>
                </a:solidFill>
              </a:rPr>
              <a:t>doing</a:t>
            </a:r>
            <a:r>
              <a:rPr lang="cs-CZ" sz="3600" b="1" dirty="0" smtClean="0">
                <a:solidFill>
                  <a:srgbClr val="002060"/>
                </a:solidFill>
              </a:rPr>
              <a:t>?</a:t>
            </a:r>
            <a:endParaRPr lang="cs-CZ" sz="3600" b="1" dirty="0">
              <a:solidFill>
                <a:srgbClr val="002060"/>
              </a:solidFill>
            </a:endParaRPr>
          </a:p>
        </p:txBody>
      </p:sp>
      <p:pic>
        <p:nvPicPr>
          <p:cNvPr id="2051" name="Picture 3" descr="C:\Users\stankova\AppData\Local\Microsoft\Windows\Temporary Internet Files\Content.IE5\3DXSLY4B\MC900090399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8640"/>
            <a:ext cx="2995665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ál 6"/>
          <p:cNvSpPr/>
          <p:nvPr/>
        </p:nvSpPr>
        <p:spPr>
          <a:xfrm>
            <a:off x="611560" y="1844824"/>
            <a:ext cx="2427459" cy="10801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He </a:t>
            </a:r>
            <a:r>
              <a:rPr lang="cs-CZ" sz="2800" b="1" dirty="0" err="1" smtClean="0">
                <a:solidFill>
                  <a:srgbClr val="C00000"/>
                </a:solidFill>
              </a:rPr>
              <a:t>is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sleeping</a:t>
            </a:r>
            <a:r>
              <a:rPr lang="cs-CZ" sz="2800" b="1" dirty="0" smtClean="0">
                <a:solidFill>
                  <a:srgbClr val="C00000"/>
                </a:solidFill>
              </a:rPr>
              <a:t>.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2627784" y="1484784"/>
            <a:ext cx="864096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a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2245773" y="4018903"/>
            <a:ext cx="2520280" cy="129614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He </a:t>
            </a:r>
            <a:r>
              <a:rPr lang="cs-CZ" sz="2800" b="1" dirty="0" err="1" smtClean="0">
                <a:solidFill>
                  <a:srgbClr val="C00000"/>
                </a:solidFill>
              </a:rPr>
              <a:t>is</a:t>
            </a:r>
            <a:r>
              <a:rPr lang="cs-CZ" sz="2800" b="1" dirty="0" smtClean="0">
                <a:solidFill>
                  <a:srgbClr val="C00000"/>
                </a:solidFill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</a:rPr>
              <a:t>skiing</a:t>
            </a:r>
            <a:r>
              <a:rPr lang="cs-CZ" sz="2800" b="1" dirty="0" smtClean="0">
                <a:solidFill>
                  <a:srgbClr val="C00000"/>
                </a:solidFill>
              </a:rPr>
              <a:t>.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4427984" y="3573016"/>
            <a:ext cx="936104" cy="64807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b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6372200" y="4869160"/>
            <a:ext cx="2592288" cy="12241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He </a:t>
            </a:r>
            <a:r>
              <a:rPr lang="cs-CZ" sz="2800" b="1" dirty="0" err="1" smtClean="0">
                <a:solidFill>
                  <a:srgbClr val="C00000"/>
                </a:solidFill>
              </a:rPr>
              <a:t>is</a:t>
            </a:r>
            <a:r>
              <a:rPr lang="cs-CZ" sz="2800" b="1" dirty="0" smtClean="0">
                <a:solidFill>
                  <a:srgbClr val="C00000"/>
                </a:solidFill>
              </a:rPr>
              <a:t>  </a:t>
            </a:r>
            <a:r>
              <a:rPr lang="cs-CZ" sz="2800" b="1" dirty="0" err="1" smtClean="0">
                <a:solidFill>
                  <a:srgbClr val="C00000"/>
                </a:solidFill>
              </a:rPr>
              <a:t>singing</a:t>
            </a:r>
            <a:r>
              <a:rPr lang="cs-CZ" sz="2800" b="1" dirty="0" smtClean="0">
                <a:solidFill>
                  <a:srgbClr val="C00000"/>
                </a:solidFill>
              </a:rPr>
              <a:t>.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7308304" y="4018903"/>
            <a:ext cx="936104" cy="64807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c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79512" y="6165304"/>
            <a:ext cx="2488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 32_INOVACE_09_20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75946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2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75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25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0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6269" y="836712"/>
            <a:ext cx="394493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C:\Users\stankova\AppData\Local\Microsoft\Windows\Temporary Internet Files\Content.IE5\O77WJ2FX\MC90021297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316800"/>
            <a:ext cx="364546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971600" y="2996952"/>
            <a:ext cx="2664296" cy="129614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He </a:t>
            </a:r>
            <a:r>
              <a:rPr lang="cs-CZ" sz="2800" b="1" dirty="0" err="1" smtClean="0">
                <a:solidFill>
                  <a:schemeClr val="tx1"/>
                </a:solidFill>
              </a:rPr>
              <a:t>is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skating</a:t>
            </a:r>
            <a:r>
              <a:rPr lang="cs-CZ" sz="2800" b="1" dirty="0" smtClean="0">
                <a:solidFill>
                  <a:schemeClr val="tx1"/>
                </a:solidFill>
              </a:rPr>
              <a:t>.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971600" y="2420888"/>
            <a:ext cx="720080" cy="57606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5436096" y="3645024"/>
            <a:ext cx="2592288" cy="129614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He </a:t>
            </a:r>
            <a:r>
              <a:rPr lang="cs-CZ" sz="2800" b="1" dirty="0" err="1" smtClean="0">
                <a:solidFill>
                  <a:schemeClr val="tx1"/>
                </a:solidFill>
              </a:rPr>
              <a:t>is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cooking</a:t>
            </a:r>
            <a:r>
              <a:rPr lang="cs-CZ" sz="2800" b="1" dirty="0" smtClean="0">
                <a:solidFill>
                  <a:schemeClr val="tx1"/>
                </a:solidFill>
              </a:rPr>
              <a:t>.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7740352" y="3140968"/>
            <a:ext cx="864096" cy="64807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b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1829788" y="5132606"/>
            <a:ext cx="2886228" cy="124872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He </a:t>
            </a:r>
            <a:r>
              <a:rPr lang="cs-CZ" sz="2800" b="1" dirty="0" err="1" smtClean="0">
                <a:solidFill>
                  <a:schemeClr val="tx1"/>
                </a:solidFill>
              </a:rPr>
              <a:t>is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swimming</a:t>
            </a:r>
            <a:r>
              <a:rPr lang="cs-CZ" sz="2800" b="1" dirty="0" smtClean="0">
                <a:solidFill>
                  <a:schemeClr val="tx1"/>
                </a:solidFill>
              </a:rPr>
              <a:t>.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4860032" y="5784739"/>
            <a:ext cx="864096" cy="57606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c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79512" y="6488668"/>
            <a:ext cx="2488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 32_INOVACE_09_20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66397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25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25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75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25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727"/>
            <a:ext cx="9324528" cy="6853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394493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 descr="C:\Users\stankova\AppData\Local\Microsoft\Windows\Temporary Internet Files\Content.IE5\5JQ4YPBT\MC90023317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649427"/>
            <a:ext cx="2016224" cy="243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611560" y="1988840"/>
            <a:ext cx="2520280" cy="129614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He </a:t>
            </a:r>
            <a:r>
              <a:rPr lang="cs-CZ" sz="2800" b="1" dirty="0" err="1" smtClean="0">
                <a:solidFill>
                  <a:schemeClr val="tx1"/>
                </a:solidFill>
              </a:rPr>
              <a:t>is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cooking</a:t>
            </a:r>
            <a:r>
              <a:rPr lang="cs-CZ" sz="2800" b="1" dirty="0" smtClean="0">
                <a:solidFill>
                  <a:schemeClr val="tx1"/>
                </a:solidFill>
              </a:rPr>
              <a:t>.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3131840" y="1863593"/>
            <a:ext cx="792088" cy="64807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5580112" y="3933056"/>
            <a:ext cx="2592288" cy="129614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He </a:t>
            </a:r>
            <a:r>
              <a:rPr lang="cs-CZ" sz="2400" b="1" dirty="0" err="1" smtClean="0">
                <a:solidFill>
                  <a:schemeClr val="tx1"/>
                </a:solidFill>
              </a:rPr>
              <a:t>is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playing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tennis</a:t>
            </a:r>
            <a:r>
              <a:rPr lang="cs-CZ" sz="2400" b="1" dirty="0" smtClean="0">
                <a:solidFill>
                  <a:schemeClr val="tx1"/>
                </a:solidFill>
              </a:rPr>
              <a:t>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7547698" y="5373216"/>
            <a:ext cx="720080" cy="7200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b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1871700" y="4797152"/>
            <a:ext cx="2700300" cy="129614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He </a:t>
            </a:r>
            <a:r>
              <a:rPr lang="cs-CZ" sz="2800" b="1" dirty="0" err="1" smtClean="0">
                <a:solidFill>
                  <a:schemeClr val="tx1"/>
                </a:solidFill>
              </a:rPr>
              <a:t>is</a:t>
            </a:r>
            <a:r>
              <a:rPr lang="cs-CZ" sz="2800" b="1" dirty="0" smtClean="0">
                <a:solidFill>
                  <a:schemeClr val="tx1"/>
                </a:solidFill>
              </a:rPr>
              <a:t>  </a:t>
            </a:r>
            <a:r>
              <a:rPr lang="cs-CZ" sz="2800" b="1" dirty="0" err="1" smtClean="0">
                <a:solidFill>
                  <a:schemeClr val="tx1"/>
                </a:solidFill>
              </a:rPr>
              <a:t>reading</a:t>
            </a:r>
            <a:r>
              <a:rPr lang="cs-CZ" sz="2800" b="1" dirty="0" smtClean="0">
                <a:solidFill>
                  <a:schemeClr val="tx1"/>
                </a:solidFill>
              </a:rPr>
              <a:t>.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971600" y="5373216"/>
            <a:ext cx="792088" cy="7200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c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716016" y="6309320"/>
            <a:ext cx="2488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 32_INOVACE_09_20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57374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25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25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75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25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7709" y="0"/>
            <a:ext cx="9171709" cy="6912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394493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 descr="C:\Users\stankova\AppData\Local\Microsoft\Windows\Temporary Internet Files\Content.IE5\B5RNAHO2\MC90035716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82665"/>
            <a:ext cx="2483259" cy="2878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1043608" y="2420888"/>
            <a:ext cx="2808312" cy="144016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He </a:t>
            </a:r>
            <a:r>
              <a:rPr lang="cs-CZ" sz="2800" b="1" dirty="0" err="1" smtClean="0">
                <a:solidFill>
                  <a:schemeClr val="accent6">
                    <a:lumMod val="50000"/>
                  </a:schemeClr>
                </a:solidFill>
              </a:rPr>
              <a:t>is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6">
                    <a:lumMod val="50000"/>
                  </a:schemeClr>
                </a:solidFill>
              </a:rPr>
              <a:t>sitting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899592" y="1844824"/>
            <a:ext cx="792088" cy="57606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a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5148064" y="3861048"/>
            <a:ext cx="2736304" cy="158417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He </a:t>
            </a:r>
            <a:r>
              <a:rPr lang="cs-CZ" sz="2800" b="1" dirty="0" err="1" smtClean="0">
                <a:solidFill>
                  <a:schemeClr val="accent6">
                    <a:lumMod val="50000"/>
                  </a:schemeClr>
                </a:solidFill>
              </a:rPr>
              <a:t>is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6">
                    <a:lumMod val="50000"/>
                  </a:schemeClr>
                </a:solidFill>
              </a:rPr>
              <a:t>singing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7524328" y="3456302"/>
            <a:ext cx="792088" cy="69277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b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1043608" y="5157192"/>
            <a:ext cx="2808312" cy="144016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He </a:t>
            </a:r>
            <a:r>
              <a:rPr lang="cs-CZ" sz="2800" b="1" dirty="0" err="1" smtClean="0">
                <a:solidFill>
                  <a:schemeClr val="accent6">
                    <a:lumMod val="50000"/>
                  </a:schemeClr>
                </a:solidFill>
              </a:rPr>
              <a:t>is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jumping.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4067944" y="5877272"/>
            <a:ext cx="792088" cy="7200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c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372200" y="6488668"/>
            <a:ext cx="2488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 32_INOVACE_09_20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37695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25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25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75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25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719"/>
            <a:ext cx="9144000" cy="6836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394493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ál 3"/>
          <p:cNvSpPr/>
          <p:nvPr/>
        </p:nvSpPr>
        <p:spPr>
          <a:xfrm>
            <a:off x="683568" y="2009977"/>
            <a:ext cx="2736304" cy="141855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He </a:t>
            </a:r>
            <a:r>
              <a:rPr lang="cs-CZ" sz="2800" b="1" dirty="0" err="1" smtClean="0">
                <a:solidFill>
                  <a:schemeClr val="accent3">
                    <a:lumMod val="50000"/>
                  </a:schemeClr>
                </a:solidFill>
              </a:rPr>
              <a:t>is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50000"/>
                  </a:schemeClr>
                </a:solidFill>
              </a:rPr>
              <a:t>skating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467544" y="1505943"/>
            <a:ext cx="720080" cy="69892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a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827584" y="5013176"/>
            <a:ext cx="2952328" cy="13681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He </a:t>
            </a:r>
            <a:r>
              <a:rPr lang="cs-CZ" sz="2800" b="1" dirty="0" err="1" smtClean="0">
                <a:solidFill>
                  <a:schemeClr val="accent3">
                    <a:lumMod val="50000"/>
                  </a:schemeClr>
                </a:solidFill>
              </a:rPr>
              <a:t>is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50000"/>
                  </a:schemeClr>
                </a:solidFill>
              </a:rPr>
              <a:t>skiing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827584" y="4365104"/>
            <a:ext cx="720080" cy="7200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b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5220072" y="4869160"/>
            <a:ext cx="2952328" cy="136815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He </a:t>
            </a:r>
            <a:r>
              <a:rPr lang="cs-CZ" sz="2800" b="1" dirty="0" err="1" smtClean="0">
                <a:solidFill>
                  <a:schemeClr val="accent3">
                    <a:lumMod val="50000"/>
                  </a:schemeClr>
                </a:solidFill>
              </a:rPr>
              <a:t>is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50000"/>
                  </a:schemeClr>
                </a:solidFill>
              </a:rPr>
              <a:t>sleeping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5436096" y="4077072"/>
            <a:ext cx="792088" cy="79208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c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516216" y="6309320"/>
            <a:ext cx="2488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 32_INOVACE_09_20</a:t>
            </a:r>
            <a:endParaRPr lang="cs-CZ" dirty="0"/>
          </a:p>
        </p:txBody>
      </p:sp>
      <p:pic>
        <p:nvPicPr>
          <p:cNvPr id="1027" name="Picture 3" descr="C:\Users\stankova\AppData\Local\Microsoft\Windows\Temporary Internet Files\Content.IE5\7BES147P\MC9003187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9219" y="764704"/>
            <a:ext cx="2313181" cy="3193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12911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25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75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502" y="0"/>
            <a:ext cx="9124498" cy="6831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394493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93" name="Picture 25" descr="C:\Users\stankova\AppData\Local\Microsoft\Windows\Temporary Internet Files\Content.IE5\7BEPI3LP\MC90023829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85689"/>
            <a:ext cx="3337756" cy="2929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755576" y="2132856"/>
            <a:ext cx="2952328" cy="1800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He </a:t>
            </a:r>
            <a:r>
              <a:rPr lang="cs-CZ" sz="2800" b="1" dirty="0" err="1" smtClean="0">
                <a:solidFill>
                  <a:schemeClr val="accent3">
                    <a:lumMod val="50000"/>
                  </a:schemeClr>
                </a:solidFill>
              </a:rPr>
              <a:t>is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50000"/>
                  </a:schemeClr>
                </a:solidFill>
              </a:rPr>
              <a:t>drawing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5148064" y="3933056"/>
            <a:ext cx="3024336" cy="20162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He </a:t>
            </a:r>
            <a:r>
              <a:rPr lang="cs-CZ" sz="2800" b="1" dirty="0" err="1" smtClean="0">
                <a:solidFill>
                  <a:schemeClr val="accent3">
                    <a:lumMod val="50000"/>
                  </a:schemeClr>
                </a:solidFill>
              </a:rPr>
              <a:t>is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800" b="1" dirty="0" err="1" smtClean="0">
                <a:solidFill>
                  <a:schemeClr val="accent3">
                    <a:lumMod val="50000"/>
                  </a:schemeClr>
                </a:solidFill>
              </a:rPr>
              <a:t>driving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1115616" y="4941168"/>
            <a:ext cx="3008833" cy="172819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He </a:t>
            </a:r>
            <a:r>
              <a:rPr lang="cs-CZ" sz="2800" b="1" dirty="0" err="1" smtClean="0">
                <a:solidFill>
                  <a:schemeClr val="accent3">
                    <a:lumMod val="50000"/>
                  </a:schemeClr>
                </a:solidFill>
              </a:rPr>
              <a:t>diving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3127812" y="1556792"/>
            <a:ext cx="724107" cy="7200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a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3127813" y="4149080"/>
            <a:ext cx="868123" cy="64807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b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7326025" y="3248691"/>
            <a:ext cx="846375" cy="68436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c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96136" y="6309320"/>
            <a:ext cx="2488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 32_INOVACE_09_20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15092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25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25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75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25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145</Words>
  <Application>Microsoft Office PowerPoint</Application>
  <PresentationFormat>Předvádění na obrazovce (4:3)</PresentationFormat>
  <Paragraphs>62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Vyber správnou odpověď. </vt:lpstr>
      <vt:lpstr>Choose the  right answer: (Vyber správnou odpověď)</vt:lpstr>
      <vt:lpstr>What is he doing?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Choose right answer:</dc:title>
  <dc:creator>stankova</dc:creator>
  <cp:lastModifiedBy>ZŠ Trávníky</cp:lastModifiedBy>
  <cp:revision>34</cp:revision>
  <dcterms:created xsi:type="dcterms:W3CDTF">2012-01-09T16:37:12Z</dcterms:created>
  <dcterms:modified xsi:type="dcterms:W3CDTF">2012-06-21T07:34:18Z</dcterms:modified>
</cp:coreProperties>
</file>