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4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EB16E-4D80-4D68-86B5-A7B05472533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EA889F-091C-4F1F-8720-4B34AFFAE8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2896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09B8C-95A8-4893-A554-D47A289659F1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14672-B01B-4EEC-8322-0CA6C32BE9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9756576" y="2276871"/>
            <a:ext cx="216024" cy="14401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8676456" y="6021288"/>
            <a:ext cx="936104" cy="72008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32656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00100" y="2924944"/>
            <a:ext cx="7056784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Název výukového materiálu:		</a:t>
            </a:r>
            <a:r>
              <a:rPr lang="cs-CZ" sz="1600" dirty="0" smtClean="0"/>
              <a:t>A-Z </a:t>
            </a:r>
            <a:r>
              <a:rPr lang="cs-CZ" sz="1600" dirty="0" smtClean="0"/>
              <a:t>KVÍZ - slovesa		</a:t>
            </a:r>
          </a:p>
          <a:p>
            <a:r>
              <a:rPr lang="cs-CZ" sz="1600" dirty="0" smtClean="0"/>
              <a:t>Autor:				Mgr. Dana Staňková</a:t>
            </a:r>
          </a:p>
          <a:p>
            <a:r>
              <a:rPr lang="cs-CZ" sz="1600" dirty="0" smtClean="0"/>
              <a:t>Vytvořeno:				30. 1. 2012</a:t>
            </a:r>
          </a:p>
          <a:p>
            <a:r>
              <a:rPr lang="cs-CZ" sz="1600" dirty="0" smtClean="0"/>
              <a:t>Ročník:				5. ročník</a:t>
            </a:r>
          </a:p>
          <a:p>
            <a:r>
              <a:rPr lang="cs-CZ" sz="1600" dirty="0" smtClean="0"/>
              <a:t>Vzdělávací oblast:			Jazyk a jazyková komunikace</a:t>
            </a:r>
          </a:p>
          <a:p>
            <a:r>
              <a:rPr lang="cs-CZ" sz="1600" dirty="0" smtClean="0"/>
              <a:t>Vzdělávací obor:			Anglický jazyk</a:t>
            </a:r>
          </a:p>
          <a:p>
            <a:r>
              <a:rPr lang="cs-CZ" sz="1600" dirty="0" smtClean="0"/>
              <a:t>Tematický okruh:			Receptivní a řečové dovednosti</a:t>
            </a:r>
          </a:p>
          <a:p>
            <a:r>
              <a:rPr lang="cs-CZ" sz="1600" dirty="0" smtClean="0"/>
              <a:t>Téma:				Slovesa – slovní zásoba</a:t>
            </a:r>
          </a:p>
          <a:p>
            <a:r>
              <a:rPr lang="cs-CZ" sz="1600" dirty="0" smtClean="0"/>
              <a:t>Pomůcky:				Dataprojektor, psací potřeby, 					vystřižená kolečka pro dva hráče.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57422" y="1571612"/>
            <a:ext cx="50223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A  -  Z  KVÍZ - slovesa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 flipH="1">
            <a:off x="9144000" y="1534725"/>
            <a:ext cx="7565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 </a:t>
            </a: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5643570" y="6286520"/>
            <a:ext cx="2895600" cy="365125"/>
          </a:xfrm>
        </p:spPr>
        <p:txBody>
          <a:bodyPr/>
          <a:lstStyle/>
          <a:p>
            <a:pPr algn="l"/>
            <a:r>
              <a:rPr lang="cs-CZ" sz="1400" dirty="0" smtClean="0">
                <a:solidFill>
                  <a:schemeClr val="tx1"/>
                </a:solidFill>
              </a:rPr>
              <a:t>VY_32_INOVACE_10_20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00100" y="2386335"/>
            <a:ext cx="650085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Škola: Základní škola Trávníky Otrokovice, příspěvková organizace</a:t>
            </a:r>
          </a:p>
          <a:p>
            <a:r>
              <a:rPr lang="cs-CZ" sz="1600" dirty="0" smtClean="0"/>
              <a:t>Číslo projektu: CZ.1.07/1.4.00/21.2637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332656"/>
            <a:ext cx="71287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dirty="0"/>
              <a:t>:	</a:t>
            </a:r>
            <a:r>
              <a:rPr lang="cs-CZ" dirty="0" smtClean="0"/>
              <a:t>		Žáci </a:t>
            </a:r>
            <a:r>
              <a:rPr lang="cs-CZ" dirty="0"/>
              <a:t>hrají buď ve dvou u tabule nebo </a:t>
            </a:r>
            <a:r>
              <a:rPr lang="cs-CZ" dirty="0" smtClean="0"/>
              <a:t> 				dostanou </a:t>
            </a:r>
            <a:r>
              <a:rPr lang="cs-CZ" dirty="0"/>
              <a:t>kopii hry a hrají ve dvou v </a:t>
            </a:r>
            <a:r>
              <a:rPr lang="cs-CZ" dirty="0" smtClean="0"/>
              <a:t>lavicích</a:t>
            </a:r>
            <a:r>
              <a:rPr lang="cs-CZ" dirty="0"/>
              <a:t>. </a:t>
            </a:r>
            <a:r>
              <a:rPr lang="cs-CZ" dirty="0" smtClean="0"/>
              <a:t>			Smyslem </a:t>
            </a:r>
            <a:r>
              <a:rPr lang="cs-CZ" dirty="0"/>
              <a:t>hry je spojit co </a:t>
            </a:r>
            <a:r>
              <a:rPr lang="cs-CZ" dirty="0" smtClean="0"/>
              <a:t>nejdříve </a:t>
            </a:r>
            <a:r>
              <a:rPr lang="cs-CZ" dirty="0"/>
              <a:t>všechny </a:t>
            </a:r>
            <a:r>
              <a:rPr lang="cs-CZ" dirty="0" smtClean="0"/>
              <a:t>			strany </a:t>
            </a:r>
            <a:r>
              <a:rPr lang="cs-CZ" dirty="0"/>
              <a:t>trojúhelníka</a:t>
            </a:r>
            <a:r>
              <a:rPr lang="cs-CZ" dirty="0" smtClean="0"/>
              <a:t>. Žáci si procvičí slovní 			zásobu a naučí se orientovat v prostoru a 			logicky myslet.</a:t>
            </a:r>
            <a:endParaRPr lang="cs-CZ" dirty="0"/>
          </a:p>
          <a:p>
            <a:r>
              <a:rPr lang="cs-CZ" dirty="0" smtClean="0"/>
              <a:t>Tato práce je šířena pod licencí CC BY – SA 3.0. Odkazy a citace jsou platné</a:t>
            </a:r>
          </a:p>
          <a:p>
            <a:r>
              <a:rPr lang="cs-CZ" dirty="0" smtClean="0"/>
              <a:t> k datu vytvoření této práce.</a:t>
            </a:r>
          </a:p>
          <a:p>
            <a:endParaRPr lang="cs-CZ" dirty="0"/>
          </a:p>
          <a:p>
            <a:r>
              <a:rPr lang="cs-CZ" dirty="0" smtClean="0"/>
              <a:t>Materiál je určen pro bezplatné používání na všech typech škol a školských zařízeních. Jakékoliv další využití podléhá autorskému zákonu. </a:t>
            </a:r>
          </a:p>
          <a:p>
            <a:endParaRPr lang="cs-CZ" dirty="0"/>
          </a:p>
          <a:p>
            <a:r>
              <a:rPr lang="cs-CZ" smtClean="0"/>
              <a:t>Texty </a:t>
            </a:r>
            <a:r>
              <a:rPr lang="cs-CZ" dirty="0" smtClean="0"/>
              <a:t>jsou vlastní originální tvorbou autora.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278940" y="6093296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VY_32_INOVACE_10_20</a:t>
            </a:r>
          </a:p>
        </p:txBody>
      </p:sp>
    </p:spTree>
    <p:extLst>
      <p:ext uri="{BB962C8B-B14F-4D97-AF65-F5344CB8AC3E}">
        <p14:creationId xmlns:p14="http://schemas.microsoft.com/office/powerpoint/2010/main" xmlns="" val="1994679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H="1" flipV="1">
            <a:off x="10787106" y="3883346"/>
            <a:ext cx="928694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ave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10429916" y="4286256"/>
            <a:ext cx="1714512" cy="1352544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 rot="5400000">
            <a:off x="4000484" y="71450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make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 rot="5400000">
            <a:off x="4571988" y="1000120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learn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Šestiúhelník 5"/>
          <p:cNvSpPr/>
          <p:nvPr/>
        </p:nvSpPr>
        <p:spPr>
          <a:xfrm rot="5400000">
            <a:off x="3500418" y="1000120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bring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 rot="5400000">
            <a:off x="4071922" y="1928814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skate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 rot="5400000">
            <a:off x="5143492" y="1928814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sing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 rot="5400000">
            <a:off x="3000352" y="1928814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swim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 rot="5400000">
            <a:off x="3571856" y="2857508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write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 rot="5400000">
            <a:off x="4643426" y="2857508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Šestiúhelník 11"/>
          <p:cNvSpPr/>
          <p:nvPr/>
        </p:nvSpPr>
        <p:spPr>
          <a:xfrm rot="5400000">
            <a:off x="5714996" y="2857508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sleep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5400000">
            <a:off x="2500286" y="2857508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watch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 rot="5400000">
            <a:off x="3071790" y="3786202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eat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 rot="5400000">
            <a:off x="4143360" y="3786202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drink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 rot="5400000">
            <a:off x="5214930" y="3786202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walk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 rot="5400000">
            <a:off x="6286500" y="3786202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draw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 rot="5400000">
            <a:off x="2000220" y="3786202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run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Šestiúhelník 18"/>
          <p:cNvSpPr/>
          <p:nvPr/>
        </p:nvSpPr>
        <p:spPr>
          <a:xfrm rot="5400000">
            <a:off x="250028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play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Šestiúhelník 19"/>
          <p:cNvSpPr/>
          <p:nvPr/>
        </p:nvSpPr>
        <p:spPr>
          <a:xfrm rot="5400000">
            <a:off x="357185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hide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Šestiúhelník 20"/>
          <p:cNvSpPr/>
          <p:nvPr/>
        </p:nvSpPr>
        <p:spPr>
          <a:xfrm rot="5400000">
            <a:off x="464342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climb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Šestiúhelník 21"/>
          <p:cNvSpPr/>
          <p:nvPr/>
        </p:nvSpPr>
        <p:spPr>
          <a:xfrm rot="5400000">
            <a:off x="571499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Šestiúhelník 22"/>
          <p:cNvSpPr/>
          <p:nvPr/>
        </p:nvSpPr>
        <p:spPr>
          <a:xfrm rot="5400000">
            <a:off x="678656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speak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Šestiúhelník 23"/>
          <p:cNvSpPr/>
          <p:nvPr/>
        </p:nvSpPr>
        <p:spPr>
          <a:xfrm rot="5400000">
            <a:off x="1428716" y="4714896"/>
            <a:ext cx="1214446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drive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Šestiúhelník 24"/>
          <p:cNvSpPr/>
          <p:nvPr/>
        </p:nvSpPr>
        <p:spPr>
          <a:xfrm rot="5400000">
            <a:off x="196451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jump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Šestiúhelník 25"/>
          <p:cNvSpPr/>
          <p:nvPr/>
        </p:nvSpPr>
        <p:spPr>
          <a:xfrm rot="5400000">
            <a:off x="892955" y="5679285"/>
            <a:ext cx="1285860" cy="1071570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Šestiúhelník 26"/>
          <p:cNvSpPr/>
          <p:nvPr/>
        </p:nvSpPr>
        <p:spPr>
          <a:xfrm rot="5400000">
            <a:off x="303608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know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Šestiúhelník 27"/>
          <p:cNvSpPr/>
          <p:nvPr/>
        </p:nvSpPr>
        <p:spPr>
          <a:xfrm rot="5400000">
            <a:off x="410765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like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Šestiúhelník 28"/>
          <p:cNvSpPr/>
          <p:nvPr/>
        </p:nvSpPr>
        <p:spPr>
          <a:xfrm rot="5400000">
            <a:off x="517922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listen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Šestiúhelník 29"/>
          <p:cNvSpPr/>
          <p:nvPr/>
        </p:nvSpPr>
        <p:spPr>
          <a:xfrm rot="5400000">
            <a:off x="625079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have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Šestiúhelník 30"/>
          <p:cNvSpPr/>
          <p:nvPr/>
        </p:nvSpPr>
        <p:spPr>
          <a:xfrm rot="5400000">
            <a:off x="7322363" y="5679297"/>
            <a:ext cx="1285860" cy="1071546"/>
          </a:xfrm>
          <a:prstGeom prst="hexag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give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516216" y="845114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VY_32_INOVACE_10_20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57</Words>
  <Application>Microsoft Office PowerPoint</Application>
  <PresentationFormat>Předvádění na obrazovce (4:3)</PresentationFormat>
  <Paragraphs>55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Snímek 2</vt:lpstr>
      <vt:lpstr>ave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Eva Hornakova</cp:lastModifiedBy>
  <cp:revision>14</cp:revision>
  <dcterms:created xsi:type="dcterms:W3CDTF">2012-01-30T16:49:09Z</dcterms:created>
  <dcterms:modified xsi:type="dcterms:W3CDTF">2012-06-21T19:12:48Z</dcterms:modified>
</cp:coreProperties>
</file>