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56" r:id="rId3"/>
    <p:sldId id="258" r:id="rId4"/>
    <p:sldId id="262" r:id="rId5"/>
    <p:sldId id="259" r:id="rId6"/>
    <p:sldId id="260" r:id="rId7"/>
    <p:sldId id="263" r:id="rId8"/>
    <p:sldId id="261" r:id="rId9"/>
    <p:sldId id="264" r:id="rId10"/>
    <p:sldId id="265" r:id="rId11"/>
    <p:sldId id="266" r:id="rId12"/>
    <p:sldId id="25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67" autoAdjust="0"/>
    <p:restoredTop sz="86422" autoAdjust="0"/>
  </p:normalViewPr>
  <p:slideViewPr>
    <p:cSldViewPr>
      <p:cViewPr varScale="1">
        <p:scale>
          <a:sx n="61" d="100"/>
          <a:sy n="61" d="100"/>
        </p:scale>
        <p:origin x="-14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96" y="3192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BFEC474-45E4-496C-BB91-6BA0525DCCDC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C6E4FEB1-EC14-4DEA-9A0E-D0BD053300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BFEC474-45E4-496C-BB91-6BA0525DCCDC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6E4FEB1-EC14-4DEA-9A0E-D0BD053300B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BFEC474-45E4-496C-BB91-6BA0525DCCDC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C6E4FEB1-EC14-4DEA-9A0E-D0BD053300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EC474-45E4-496C-BB91-6BA0525DCCDC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4FEB1-EC14-4DEA-9A0E-D0BD053300B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EC474-45E4-496C-BB91-6BA0525DCCDC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4FEB1-EC14-4DEA-9A0E-D0BD053300B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BFEC474-45E4-496C-BB91-6BA0525DCCDC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6E4FEB1-EC14-4DEA-9A0E-D0BD053300B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EC474-45E4-496C-BB91-6BA0525DCCDC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4FEB1-EC14-4DEA-9A0E-D0BD053300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BFEC474-45E4-496C-BB91-6BA0525DCCDC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6E4FEB1-EC14-4DEA-9A0E-D0BD053300B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BFEC474-45E4-496C-BB91-6BA0525DCCDC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6E4FEB1-EC14-4DEA-9A0E-D0BD053300B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EC474-45E4-496C-BB91-6BA0525DCCDC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4FEB1-EC14-4DEA-9A0E-D0BD053300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EC474-45E4-496C-BB91-6BA0525DCCDC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4FEB1-EC14-4DEA-9A0E-D0BD053300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BFEC474-45E4-496C-BB91-6BA0525DCCDC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6E4FEB1-EC14-4DEA-9A0E-D0BD053300B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:\Lo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0"/>
            <a:ext cx="5781675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683568" y="1844824"/>
            <a:ext cx="7560840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PRESENT SIMPLE </a:t>
            </a:r>
            <a:br>
              <a:rPr lang="cs-CZ" sz="4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PŘÍTOMNÝ   ČAS   </a:t>
            </a:r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PROSTÝ</a:t>
            </a:r>
          </a:p>
          <a:p>
            <a:endParaRPr lang="cs-CZ" sz="4400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4400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VY_32_INOVACE_16_20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76672"/>
            <a:ext cx="7467600" cy="1440160"/>
          </a:xfrm>
        </p:spPr>
        <p:txBody>
          <a:bodyPr>
            <a:no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PRESENT SIMPLE </a:t>
            </a:r>
            <a:br>
              <a:rPr lang="cs-CZ" sz="4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PŘÍTOMNÝ   ČAS   PROSTÝ</a:t>
            </a:r>
            <a:endParaRPr lang="cs-CZ" sz="44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457200" y="2276872"/>
            <a:ext cx="7467600" cy="419708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Přítomný čas prostý se v angličtině používá </a:t>
            </a:r>
          </a:p>
          <a:p>
            <a:pPr marL="0" indent="0" algn="ctr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při </a:t>
            </a:r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pravidelně se opakujících činnostech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ctr"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Často užívané výrazy:</a:t>
            </a:r>
          </a:p>
          <a:p>
            <a:pPr marL="0" indent="0" algn="ctr">
              <a:buNone/>
            </a:pPr>
            <a:r>
              <a:rPr lang="cs-CZ" sz="2800" dirty="0" err="1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very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day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every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weekend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every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morning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every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afternoon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every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evening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 algn="ctr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 frekvenční příslovce: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always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usually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often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sometimes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never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8397347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994122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get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up </a:t>
            </a:r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o´clock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every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morning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4098" name="Picture 2" descr="C:\Users\kasparkova\AppData\Local\Microsoft\Windows\Temporary Internet Files\Content.IE5\02VL00QS\MP90043165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07673" y="1437860"/>
            <a:ext cx="4015906" cy="5119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749658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QUESTION:</a:t>
            </a:r>
            <a:endParaRPr lang="cs-CZ" sz="40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4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Do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err="1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get</a:t>
            </a:r>
            <a:r>
              <a:rPr lang="cs-CZ" sz="4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up </a:t>
            </a:r>
            <a:r>
              <a:rPr lang="cs-CZ" sz="4000" dirty="0" err="1"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cs-CZ" sz="4000" dirty="0" err="1">
                <a:latin typeface="Times New Roman" pitchFamily="18" charset="0"/>
                <a:cs typeface="Times New Roman" pitchFamily="18" charset="0"/>
              </a:rPr>
              <a:t>o´clock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0" indent="0" algn="ctr">
              <a:buNone/>
            </a:pPr>
            <a:r>
              <a:rPr lang="cs-CZ" sz="4000" dirty="0" err="1"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err="1">
                <a:latin typeface="Times New Roman" pitchFamily="18" charset="0"/>
                <a:cs typeface="Times New Roman" pitchFamily="18" charset="0"/>
              </a:rPr>
              <a:t>time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do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err="1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get</a:t>
            </a:r>
            <a:r>
              <a:rPr lang="cs-CZ" sz="4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up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0" indent="0" algn="ctr">
              <a:buNone/>
            </a:pPr>
            <a:r>
              <a:rPr lang="cs-CZ" sz="4000" dirty="0" err="1">
                <a:latin typeface="Times New Roman" pitchFamily="18" charset="0"/>
                <a:cs typeface="Times New Roman" pitchFamily="18" charset="0"/>
              </a:rPr>
              <a:t>When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do </a:t>
            </a:r>
            <a:r>
              <a:rPr lang="cs-CZ" sz="4000" dirty="0" err="1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get</a:t>
            </a:r>
            <a:r>
              <a:rPr lang="cs-CZ" sz="4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up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algn="ctr"/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661039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don´t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shower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every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morning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 descr="C:\Users\kasparkova\AppData\Local\Microsoft\Windows\Temporary Internet Files\Content.IE5\D81LCL5B\MC90009788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556792"/>
            <a:ext cx="2736303" cy="5218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225186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take</a:t>
            </a: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bus to </a:t>
            </a:r>
            <a:r>
              <a:rPr lang="cs-CZ" sz="4000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school</a:t>
            </a: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            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</a:t>
            </a:r>
            <a:endParaRPr lang="cs-CZ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kasparkova\AppData\Local\Microsoft\Windows\Temporary Internet Files\Content.IE5\W4T8XSCG\MP900433146[1]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0600" y="1894268"/>
            <a:ext cx="6400800" cy="4285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kasparkova\AppData\Local\Microsoft\Windows\Temporary Internet Files\Content.IE5\W4T8XSCG\MP90043314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331014"/>
            <a:ext cx="6152728" cy="424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615884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Do </a:t>
            </a:r>
            <a:r>
              <a:rPr lang="cs-CZ" sz="4000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take</a:t>
            </a: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bus to </a:t>
            </a:r>
            <a:r>
              <a:rPr lang="cs-CZ" sz="4000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school</a:t>
            </a: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cs-CZ" sz="40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187624" y="1916832"/>
            <a:ext cx="6266121" cy="369425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Short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answer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Yes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, I do.</a:t>
            </a:r>
          </a:p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No, I </a:t>
            </a: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don´t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Yes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do.</a:t>
            </a:r>
          </a:p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No, </a:t>
            </a: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don´t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665746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Lessons</a:t>
            </a: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start </a:t>
            </a:r>
            <a:r>
              <a:rPr lang="cs-CZ" sz="4000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eight</a:t>
            </a: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o´clock</a:t>
            </a: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40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kasparkova\AppData\Local\Microsoft\Windows\Temporary Internet Files\Content.IE5\IWAEABRB\MP900439571[1]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0600" y="2071052"/>
            <a:ext cx="6400800" cy="3931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994295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7467600" cy="1368152"/>
          </a:xfrm>
        </p:spPr>
        <p:txBody>
          <a:bodyPr>
            <a:normAutofit/>
          </a:bodyPr>
          <a:lstStyle/>
          <a:p>
            <a:pPr algn="ctr"/>
            <a:r>
              <a:rPr lang="cs-CZ" sz="4000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When</a:t>
            </a: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cs-CZ" sz="4000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your</a:t>
            </a: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lessons</a:t>
            </a: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start?</a:t>
            </a:r>
            <a:br>
              <a:rPr lang="cs-CZ" sz="4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DO YOUR LESSONS START AT 8 O´CLOCK?</a:t>
            </a:r>
            <a:endParaRPr lang="cs-CZ" sz="28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kasparkova\AppData\Local\Microsoft\Windows\Temporary Internet Files\Content.IE5\OIQJP2KU\MC900358525[1].wmf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30897" y="2852936"/>
            <a:ext cx="4896386" cy="3312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864347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930226"/>
          </a:xfrm>
        </p:spPr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 do my </a:t>
            </a:r>
            <a:r>
              <a:rPr lang="cs-CZ" sz="4000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homework</a:t>
            </a: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from</a:t>
            </a: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3 to 5 </a:t>
            </a:r>
            <a:r>
              <a:rPr lang="cs-CZ" sz="4000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o´clock</a:t>
            </a: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cs-CZ" sz="4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cs-CZ" sz="4000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does</a:t>
            </a: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his HW </a:t>
            </a:r>
            <a:r>
              <a:rPr lang="cs-CZ" sz="4000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from</a:t>
            </a: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4 to 5.</a:t>
            </a:r>
            <a:endParaRPr lang="cs-CZ" sz="40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kasparkova\AppData\Local\Microsoft\Windows\Temporary Internet Files\Content.IE5\B49QNMV9\MP900308952[1]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492896"/>
            <a:ext cx="5967622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524146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7467600" cy="2736304"/>
          </a:xfrm>
        </p:spPr>
        <p:txBody>
          <a:bodyPr>
            <a:normAutofit/>
          </a:bodyPr>
          <a:lstStyle/>
          <a:p>
            <a:r>
              <a:rPr lang="cs-CZ" dirty="0" smtClean="0"/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do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homework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 3 to 5?</a:t>
            </a:r>
            <a:br>
              <a:rPr lang="cs-CZ" dirty="0" smtClean="0"/>
            </a:br>
            <a:r>
              <a:rPr lang="cs-CZ" dirty="0" err="1" smtClean="0"/>
              <a:t>When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do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homework</a:t>
            </a:r>
            <a:r>
              <a:rPr lang="cs-CZ" dirty="0" smtClean="0"/>
              <a:t>?</a:t>
            </a:r>
            <a:br>
              <a:rPr lang="cs-CZ" dirty="0" smtClean="0"/>
            </a:br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time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do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homework</a:t>
            </a:r>
            <a:r>
              <a:rPr lang="cs-CZ" dirty="0" smtClean="0"/>
              <a:t>?</a:t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err="1" smtClean="0"/>
              <a:t>Do</a:t>
            </a:r>
            <a:r>
              <a:rPr lang="cs-CZ" dirty="0" err="1" smtClean="0">
                <a:solidFill>
                  <a:srgbClr val="FF0000"/>
                </a:solidFill>
              </a:rPr>
              <a:t>es</a:t>
            </a:r>
            <a:r>
              <a:rPr lang="cs-CZ" dirty="0" smtClean="0"/>
              <a:t> he do his HW </a:t>
            </a:r>
            <a:r>
              <a:rPr lang="cs-CZ" dirty="0" err="1" smtClean="0"/>
              <a:t>from</a:t>
            </a:r>
            <a:r>
              <a:rPr lang="cs-CZ" dirty="0" smtClean="0"/>
              <a:t> 3 to 5?</a:t>
            </a:r>
            <a:endParaRPr lang="cs-CZ" dirty="0"/>
          </a:p>
        </p:txBody>
      </p:sp>
      <p:pic>
        <p:nvPicPr>
          <p:cNvPr id="1027" name="Picture 3" descr="C:\Users\kasparkova\AppData\Local\Microsoft\Windows\Temporary Internet Files\Content.IE5\K7H5H6VY\MC90031081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293096"/>
            <a:ext cx="1842516" cy="1336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925718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1556792"/>
            <a:ext cx="6800800" cy="4968552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sz="1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Škola</a:t>
            </a:r>
            <a:r>
              <a:rPr lang="cs-CZ" sz="1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Základní škola Trávníky Otrokovice, příspěvková organizace</a:t>
            </a:r>
          </a:p>
          <a:p>
            <a:pPr>
              <a:defRPr/>
            </a:pPr>
            <a:r>
              <a:rPr lang="cs-CZ" sz="1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Číslo projektu: </a:t>
            </a:r>
            <a:r>
              <a:rPr lang="cs-CZ" sz="1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CZ.1.07/1.4.00/21.2637</a:t>
            </a:r>
          </a:p>
          <a:p>
            <a:pPr algn="l"/>
            <a:r>
              <a:rPr lang="cs-CZ" sz="1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Autor:		Mgr. Marcela Kašpárková</a:t>
            </a:r>
          </a:p>
          <a:p>
            <a:pPr algn="l"/>
            <a:r>
              <a:rPr lang="cs-CZ" sz="1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Vytvořeno:		2. února 2012</a:t>
            </a:r>
          </a:p>
          <a:p>
            <a:pPr algn="l"/>
            <a:r>
              <a:rPr lang="cs-CZ" sz="1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Ročník:		pátý</a:t>
            </a:r>
          </a:p>
          <a:p>
            <a:pPr algn="l"/>
            <a:r>
              <a:rPr lang="cs-CZ" sz="1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Vzdělávací oblast:	Jazyk a jazyková komunikace</a:t>
            </a:r>
          </a:p>
          <a:p>
            <a:r>
              <a:rPr lang="cs-CZ" sz="1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Vzdělávací obor:	 </a:t>
            </a:r>
            <a:r>
              <a:rPr lang="cs-CZ" sz="1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Anglický jazyk</a:t>
            </a:r>
            <a:endParaRPr lang="cs-CZ" sz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cs-CZ" sz="1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Tematický okruh:	Receptivní řečové dovednosti</a:t>
            </a:r>
          </a:p>
          <a:p>
            <a:pPr algn="l"/>
            <a:r>
              <a:rPr lang="cs-CZ" sz="1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Téma:		</a:t>
            </a:r>
            <a:r>
              <a:rPr lang="cs-CZ" sz="1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Present</a:t>
            </a:r>
            <a:r>
              <a:rPr lang="cs-CZ" sz="1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simple</a:t>
            </a:r>
            <a:r>
              <a:rPr lang="cs-CZ" sz="1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l"/>
            <a:r>
              <a:rPr lang="cs-CZ" sz="1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Pomůcky:		notebook, dataprojektor</a:t>
            </a:r>
          </a:p>
          <a:p>
            <a:pPr algn="l"/>
            <a:r>
              <a:rPr lang="cs-CZ" sz="1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Anotace:		Žáci se seznámí s tvořením přítomného času prostého a jeho 			použitím.</a:t>
            </a:r>
          </a:p>
          <a:p>
            <a:r>
              <a:rPr lang="cs-CZ" sz="1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Tato práce je šířena pod licencí CC BY-SA 3.0. Odkazy a citace jsou platné k datu vytvoření této práce.</a:t>
            </a:r>
          </a:p>
          <a:p>
            <a:r>
              <a:rPr lang="cs-CZ" sz="1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Texty </a:t>
            </a:r>
            <a:r>
              <a:rPr lang="cs-CZ" sz="1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jsou vlastní originální tvorbou autora</a:t>
            </a:r>
            <a:r>
              <a:rPr lang="cs-CZ" sz="1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sz="1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Všechny objekty použité k vytvoření tohoto materiálu jsou součástí softwaru Microsoft® </a:t>
            </a:r>
            <a:r>
              <a:rPr lang="cs-CZ" sz="1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Office.</a:t>
            </a:r>
          </a:p>
          <a:p>
            <a:r>
              <a:rPr lang="cs-CZ" sz="1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Materiál je určen pro bezplatné používání na všech typech škol a školských zařízeních. Jakékoliv další využití podléhá autorskému zákonu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cs-CZ" sz="1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cs-CZ" sz="1200" dirty="0" smtClean="0">
              <a:solidFill>
                <a:schemeClr val="tx1"/>
              </a:solidFill>
            </a:endParaRPr>
          </a:p>
          <a:p>
            <a:pPr algn="l"/>
            <a:endParaRPr lang="cs-CZ" sz="1200" dirty="0"/>
          </a:p>
        </p:txBody>
      </p:sp>
      <p:pic>
        <p:nvPicPr>
          <p:cNvPr id="1026" name="Picture 2" descr="Y:\Lo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0"/>
            <a:ext cx="5781675" cy="1447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70562322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354</TotalTime>
  <Words>175</Words>
  <Application>Microsoft Office PowerPoint</Application>
  <PresentationFormat>Předvádění na obrazovce (4:3)</PresentationFormat>
  <Paragraphs>47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Arkýř</vt:lpstr>
      <vt:lpstr>Snímek 1</vt:lpstr>
      <vt:lpstr>PRESENT SIMPLE   PŘÍTOMNÝ   ČAS   PROSTÝ</vt:lpstr>
      <vt:lpstr>I get up at 6 o´clock every morning.</vt:lpstr>
      <vt:lpstr>QUESTION:</vt:lpstr>
      <vt:lpstr>I don´t have a shower every morning.</vt:lpstr>
      <vt:lpstr>We take the bus to school.                           </vt:lpstr>
      <vt:lpstr>Do you take the bus to school?</vt:lpstr>
      <vt:lpstr>Lessons start at eight o´clock.</vt:lpstr>
      <vt:lpstr>When do your lessons start? DO YOUR LESSONS START AT 8 O´CLOCK?</vt:lpstr>
      <vt:lpstr>I do my homework from 3 to 5 o´clock. He does his HW from 4 to 5.</vt:lpstr>
      <vt:lpstr>Do you do your homework from 3 to 5? When do you do your homework? What time do you do your homework?  Does he do his HW from 3 to 5?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 SIMPLE   PŘÍTOMNÝ   ČAS PROSTÝ</dc:title>
  <dc:creator>kasparkova</dc:creator>
  <cp:lastModifiedBy>ahoj</cp:lastModifiedBy>
  <cp:revision>22</cp:revision>
  <dcterms:created xsi:type="dcterms:W3CDTF">2012-02-24T15:31:28Z</dcterms:created>
  <dcterms:modified xsi:type="dcterms:W3CDTF">2012-06-20T22:01:55Z</dcterms:modified>
</cp:coreProperties>
</file>