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3" r:id="rId6"/>
    <p:sldId id="267" r:id="rId7"/>
    <p:sldId id="266" r:id="rId8"/>
    <p:sldId id="268" r:id="rId9"/>
    <p:sldId id="269" r:id="rId10"/>
    <p:sldId id="270" r:id="rId11"/>
    <p:sldId id="264" r:id="rId12"/>
    <p:sldId id="262" r:id="rId13"/>
    <p:sldId id="265" r:id="rId14"/>
    <p:sldId id="272" r:id="rId15"/>
    <p:sldId id="271" r:id="rId16"/>
    <p:sldId id="273" r:id="rId17"/>
    <p:sldId id="274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VY_32_INOVACE_14_VLASTIVĚDA 5.ROČNÍK_JIŽNÍ ČECHY -  ZAJÍMAVOSTI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JIŽNÍ ČECHY -  ZAJÍMAVOSTI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5B07DE8-C293-4F8F-BE3E-31156ED9ECFF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B17C0B1C-FEE4-403D-8547-B43C61423390}" type="parTrans" cxnId="{CD1B3094-C265-45DD-8813-38E55D01A91C}">
      <dgm:prSet/>
      <dgm:spPr/>
      <dgm:t>
        <a:bodyPr/>
        <a:lstStyle/>
        <a:p>
          <a:pPr algn="l"/>
          <a:endParaRPr lang="cs-CZ"/>
        </a:p>
      </dgm:t>
    </dgm:pt>
    <dgm:pt modelId="{4BC2D71C-73DE-489D-9DDF-CC031F3E949C}" type="sibTrans" cxnId="{CD1B3094-C265-45DD-8813-38E55D01A91C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EDE037A4-9606-4B8E-B30B-EC7C53BCA2F3}" type="pres">
      <dgm:prSet presAssocID="{65B07DE8-C293-4F8F-BE3E-31156ED9ECFF}" presName="vertSpace5" presStyleLbl="node1" presStyleIdx="3" presStyleCnt="6"/>
      <dgm:spPr/>
      <dgm:t>
        <a:bodyPr/>
        <a:lstStyle/>
        <a:p>
          <a:endParaRPr lang="cs-CZ"/>
        </a:p>
      </dgm:t>
    </dgm:pt>
    <dgm:pt modelId="{ED605830-0916-490D-A0A2-FD7918E41566}" type="pres">
      <dgm:prSet presAssocID="{65B07DE8-C293-4F8F-BE3E-31156ED9ECFF}" presName="circle5" presStyleLbl="node1" presStyleIdx="4" presStyleCnt="6"/>
      <dgm:spPr/>
      <dgm:t>
        <a:bodyPr/>
        <a:lstStyle/>
        <a:p>
          <a:endParaRPr lang="cs-CZ"/>
        </a:p>
      </dgm:t>
    </dgm:pt>
    <dgm:pt modelId="{C2C04C6E-AAD0-40B7-A520-6D8F8C9EF316}" type="pres">
      <dgm:prSet presAssocID="{65B07DE8-C293-4F8F-BE3E-31156ED9ECFF}" presName="rect5" presStyleLbl="alignAcc1" presStyleIdx="4" presStyleCnt="6"/>
      <dgm:spPr/>
      <dgm:t>
        <a:bodyPr/>
        <a:lstStyle/>
        <a:p>
          <a:endParaRPr lang="cs-CZ"/>
        </a:p>
      </dgm:t>
    </dgm:pt>
    <dgm:pt modelId="{4738427F-44F0-47CF-AD0F-072AD30EA4EA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8F788AD1-1EE7-48E3-8145-E4E495CA00D9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C179C5CC-75DA-4304-B466-EA584A82588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F6C585-737E-4E33-98A6-8FF82506F361}" type="pres">
      <dgm:prSet presAssocID="{65B07DE8-C293-4F8F-BE3E-31156ED9ECF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BA12E8-C28C-4EBF-9EC8-85BF7AC2BDF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0B9A56-04AF-4401-8FB2-B6C1151A1F6E}" type="presOf" srcId="{757F3AB3-0718-4624-B441-E567A8F0AB56}" destId="{333A1088-737F-45CB-B68E-254E46348037}" srcOrd="0" destOrd="0" presId="urn:microsoft.com/office/officeart/2005/8/layout/target3"/>
    <dgm:cxn modelId="{00B767E5-F56D-41AF-957E-470C0411939E}" type="presOf" srcId="{65B07DE8-C293-4F8F-BE3E-31156ED9ECFF}" destId="{C2C04C6E-AAD0-40B7-A520-6D8F8C9EF316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7BF1E6-80F2-4E5D-A99B-1ACE318FB716}" type="presOf" srcId="{D1B46980-6531-4606-95E6-44980827E919}" destId="{2BE915AB-18AA-4053-B92C-3BFC9ED204BB}" srcOrd="1" destOrd="0" presId="urn:microsoft.com/office/officeart/2005/8/layout/target3"/>
    <dgm:cxn modelId="{CD1B3094-C265-45DD-8813-38E55D01A91C}" srcId="{757F3AB3-0718-4624-B441-E567A8F0AB56}" destId="{65B07DE8-C293-4F8F-BE3E-31156ED9ECFF}" srcOrd="4" destOrd="0" parTransId="{B17C0B1C-FEE4-403D-8547-B43C61423390}" sibTransId="{4BC2D71C-73DE-489D-9DDF-CC031F3E949C}"/>
    <dgm:cxn modelId="{D40D4DA4-CA1F-4E36-979A-C1439A4623E5}" type="presOf" srcId="{D1D4F407-5343-4D3F-B5B9-D407B03CAEB4}" destId="{D005CE8C-CC26-4C3E-AC11-E15060ECD759}" srcOrd="0" destOrd="0" presId="urn:microsoft.com/office/officeart/2005/8/layout/target3"/>
    <dgm:cxn modelId="{F87F6C61-BB08-4FC2-93DD-07F496D9F897}" type="presOf" srcId="{4C35D32F-0EAB-4CD7-82EE-45574DC2A586}" destId="{77BA12E8-C28C-4EBF-9EC8-85BF7AC2BDF9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65470C5-6CEB-4249-9A08-888945E75043}" type="presOf" srcId="{B651F6E3-6281-48DB-9319-2AEAFDAE7572}" destId="{6BB5E863-4638-4E1D-BFDE-399D028AC4ED}" srcOrd="1" destOrd="0" presId="urn:microsoft.com/office/officeart/2005/8/layout/target3"/>
    <dgm:cxn modelId="{31D99EB7-0168-4249-BB8C-D5F1CA853215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112E46-0DFB-42CC-9443-CAA3474FDB4D}" type="presOf" srcId="{65B07DE8-C293-4F8F-BE3E-31156ED9ECFF}" destId="{C9F6C585-737E-4E33-98A6-8FF82506F361}" srcOrd="1" destOrd="0" presId="urn:microsoft.com/office/officeart/2005/8/layout/target3"/>
    <dgm:cxn modelId="{DAFAA704-34CC-49F3-ABBC-BEAAF12160EB}" type="presOf" srcId="{B651F6E3-6281-48DB-9319-2AEAFDAE7572}" destId="{619D679B-A015-4ECF-8348-D1034C574F40}" srcOrd="0" destOrd="0" presId="urn:microsoft.com/office/officeart/2005/8/layout/target3"/>
    <dgm:cxn modelId="{EA696EE0-5101-48EC-A667-05B9BFE42907}" type="presOf" srcId="{D8197B8C-B260-4A16-BDF4-0947B075E274}" destId="{5A5FFA88-C948-4069-8E93-59FA12366E83}" srcOrd="1" destOrd="0" presId="urn:microsoft.com/office/officeart/2005/8/layout/target3"/>
    <dgm:cxn modelId="{6DEAC327-45F7-4380-86FE-C495E6CA27DD}" type="presOf" srcId="{D1D4F407-5343-4D3F-B5B9-D407B03CAEB4}" destId="{AED2198E-93D5-4001-81B4-73124B309672}" srcOrd="1" destOrd="0" presId="urn:microsoft.com/office/officeart/2005/8/layout/target3"/>
    <dgm:cxn modelId="{5FAFC9C7-9FD4-4D6B-917C-795B80E82518}" type="presOf" srcId="{4C35D32F-0EAB-4CD7-82EE-45574DC2A586}" destId="{C179C5CC-75DA-4304-B466-EA584A82588E}" srcOrd="0" destOrd="0" presId="urn:microsoft.com/office/officeart/2005/8/layout/target3"/>
    <dgm:cxn modelId="{AC1275B2-0B58-4735-9F1F-CE114A67947C}" type="presOf" srcId="{D1B46980-6531-4606-95E6-44980827E919}" destId="{6140AFEC-043D-4C43-A2F9-D0F5331DF3A3}" srcOrd="0" destOrd="0" presId="urn:microsoft.com/office/officeart/2005/8/layout/target3"/>
    <dgm:cxn modelId="{1E68FC75-AB11-45B4-9D69-326777AA5259}" type="presParOf" srcId="{333A1088-737F-45CB-B68E-254E46348037}" destId="{F5ABB229-8D3B-4694-996A-96F23CF14429}" srcOrd="0" destOrd="0" presId="urn:microsoft.com/office/officeart/2005/8/layout/target3"/>
    <dgm:cxn modelId="{27193803-B011-41E3-94CD-60F5C17CD95F}" type="presParOf" srcId="{333A1088-737F-45CB-B68E-254E46348037}" destId="{F41139FD-01EE-4571-8B17-4FB00FC51163}" srcOrd="1" destOrd="0" presId="urn:microsoft.com/office/officeart/2005/8/layout/target3"/>
    <dgm:cxn modelId="{6C767CD4-C0F6-4601-A93B-061B72B63793}" type="presParOf" srcId="{333A1088-737F-45CB-B68E-254E46348037}" destId="{D005CE8C-CC26-4C3E-AC11-E15060ECD759}" srcOrd="2" destOrd="0" presId="urn:microsoft.com/office/officeart/2005/8/layout/target3"/>
    <dgm:cxn modelId="{E164F55F-5305-4650-A16E-26D91B0BC168}" type="presParOf" srcId="{333A1088-737F-45CB-B68E-254E46348037}" destId="{2C702D82-9B77-49B7-9568-BB8EB47C3372}" srcOrd="3" destOrd="0" presId="urn:microsoft.com/office/officeart/2005/8/layout/target3"/>
    <dgm:cxn modelId="{80DCA1E8-2478-4901-820D-2AACFB5F8053}" type="presParOf" srcId="{333A1088-737F-45CB-B68E-254E46348037}" destId="{A52A0455-90FF-4808-ABD0-F02540D31D5A}" srcOrd="4" destOrd="0" presId="urn:microsoft.com/office/officeart/2005/8/layout/target3"/>
    <dgm:cxn modelId="{E152E7AC-6929-446C-B4DE-86D8D42CF8D0}" type="presParOf" srcId="{333A1088-737F-45CB-B68E-254E46348037}" destId="{6140AFEC-043D-4C43-A2F9-D0F5331DF3A3}" srcOrd="5" destOrd="0" presId="urn:microsoft.com/office/officeart/2005/8/layout/target3"/>
    <dgm:cxn modelId="{B3C01C5F-B063-4F97-AF50-30F87A1FA4A2}" type="presParOf" srcId="{333A1088-737F-45CB-B68E-254E46348037}" destId="{9358AC05-5D7D-4327-9F80-1AD486AEA664}" srcOrd="6" destOrd="0" presId="urn:microsoft.com/office/officeart/2005/8/layout/target3"/>
    <dgm:cxn modelId="{77C4D822-9E92-443E-B5CA-4D0BB2E2F301}" type="presParOf" srcId="{333A1088-737F-45CB-B68E-254E46348037}" destId="{313FC574-E1CD-4FB4-B054-0B805CE0447D}" srcOrd="7" destOrd="0" presId="urn:microsoft.com/office/officeart/2005/8/layout/target3"/>
    <dgm:cxn modelId="{DA898E68-8F5C-4921-9BC9-29D1ED1AF431}" type="presParOf" srcId="{333A1088-737F-45CB-B68E-254E46348037}" destId="{619D679B-A015-4ECF-8348-D1034C574F40}" srcOrd="8" destOrd="0" presId="urn:microsoft.com/office/officeart/2005/8/layout/target3"/>
    <dgm:cxn modelId="{097C2B79-1399-4F7A-AC7E-F1AC936A28C9}" type="presParOf" srcId="{333A1088-737F-45CB-B68E-254E46348037}" destId="{322283A8-4A27-4CDA-BAE3-F381106A9174}" srcOrd="9" destOrd="0" presId="urn:microsoft.com/office/officeart/2005/8/layout/target3"/>
    <dgm:cxn modelId="{41C37A0E-78B7-491F-ADA5-5E8FB85EE59B}" type="presParOf" srcId="{333A1088-737F-45CB-B68E-254E46348037}" destId="{FFC9F71D-1B4F-4AD9-A4A6-86ADEFC8AF5C}" srcOrd="10" destOrd="0" presId="urn:microsoft.com/office/officeart/2005/8/layout/target3"/>
    <dgm:cxn modelId="{41079CE3-30C1-4E5F-85EB-5158E6BD66FB}" type="presParOf" srcId="{333A1088-737F-45CB-B68E-254E46348037}" destId="{25B08C86-7E15-44DC-BE7F-FFB55DD49D12}" srcOrd="11" destOrd="0" presId="urn:microsoft.com/office/officeart/2005/8/layout/target3"/>
    <dgm:cxn modelId="{8EF7C071-CDCB-4DCF-B1EC-11FDA81AEF78}" type="presParOf" srcId="{333A1088-737F-45CB-B68E-254E46348037}" destId="{EDE037A4-9606-4B8E-B30B-EC7C53BCA2F3}" srcOrd="12" destOrd="0" presId="urn:microsoft.com/office/officeart/2005/8/layout/target3"/>
    <dgm:cxn modelId="{3C1C0500-0DEC-4CE0-A40C-AF159D84BA6D}" type="presParOf" srcId="{333A1088-737F-45CB-B68E-254E46348037}" destId="{ED605830-0916-490D-A0A2-FD7918E41566}" srcOrd="13" destOrd="0" presId="urn:microsoft.com/office/officeart/2005/8/layout/target3"/>
    <dgm:cxn modelId="{E668DA0D-5AFD-4078-9495-CF68D68699DE}" type="presParOf" srcId="{333A1088-737F-45CB-B68E-254E46348037}" destId="{C2C04C6E-AAD0-40B7-A520-6D8F8C9EF316}" srcOrd="14" destOrd="0" presId="urn:microsoft.com/office/officeart/2005/8/layout/target3"/>
    <dgm:cxn modelId="{C7CBE59D-5790-4075-A897-739D3464F9DB}" type="presParOf" srcId="{333A1088-737F-45CB-B68E-254E46348037}" destId="{4738427F-44F0-47CF-AD0F-072AD30EA4EA}" srcOrd="15" destOrd="0" presId="urn:microsoft.com/office/officeart/2005/8/layout/target3"/>
    <dgm:cxn modelId="{6C5FE1E3-545C-4023-8F2C-CAFF2998B26F}" type="presParOf" srcId="{333A1088-737F-45CB-B68E-254E46348037}" destId="{8F788AD1-1EE7-48E3-8145-E4E495CA00D9}" srcOrd="16" destOrd="0" presId="urn:microsoft.com/office/officeart/2005/8/layout/target3"/>
    <dgm:cxn modelId="{5D3470EF-63DE-433A-A1E9-06F04CB7ED73}" type="presParOf" srcId="{333A1088-737F-45CB-B68E-254E46348037}" destId="{C179C5CC-75DA-4304-B466-EA584A82588E}" srcOrd="17" destOrd="0" presId="urn:microsoft.com/office/officeart/2005/8/layout/target3"/>
    <dgm:cxn modelId="{6400DD32-8697-4318-9004-2148E200A1E3}" type="presParOf" srcId="{333A1088-737F-45CB-B68E-254E46348037}" destId="{AED2198E-93D5-4001-81B4-73124B309672}" srcOrd="18" destOrd="0" presId="urn:microsoft.com/office/officeart/2005/8/layout/target3"/>
    <dgm:cxn modelId="{07E9D8DB-3F84-451C-B489-7A718ADFB6B9}" type="presParOf" srcId="{333A1088-737F-45CB-B68E-254E46348037}" destId="{2BE915AB-18AA-4053-B92C-3BFC9ED204BB}" srcOrd="19" destOrd="0" presId="urn:microsoft.com/office/officeart/2005/8/layout/target3"/>
    <dgm:cxn modelId="{F97E4379-9593-4CA2-B487-8BCB904DF75F}" type="presParOf" srcId="{333A1088-737F-45CB-B68E-254E46348037}" destId="{6BB5E863-4638-4E1D-BFDE-399D028AC4ED}" srcOrd="20" destOrd="0" presId="urn:microsoft.com/office/officeart/2005/8/layout/target3"/>
    <dgm:cxn modelId="{B47AD3CF-2542-4BCC-99E2-41D7AFA32F6F}" type="presParOf" srcId="{333A1088-737F-45CB-B68E-254E46348037}" destId="{5A5FFA88-C948-4069-8E93-59FA12366E83}" srcOrd="21" destOrd="0" presId="urn:microsoft.com/office/officeart/2005/8/layout/target3"/>
    <dgm:cxn modelId="{E53C5D56-D7F3-4018-82D0-73F201F337C5}" type="presParOf" srcId="{333A1088-737F-45CB-B68E-254E46348037}" destId="{C9F6C585-737E-4E33-98A6-8FF82506F361}" srcOrd="22" destOrd="0" presId="urn:microsoft.com/office/officeart/2005/8/layout/target3"/>
    <dgm:cxn modelId="{001BE1A1-915F-4589-8DA4-4E194B90467D}" type="presParOf" srcId="{333A1088-737F-45CB-B68E-254E46348037}" destId="{77BA12E8-C28C-4EBF-9EC8-85BF7AC2BDF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Alena Darebná</a:t>
          </a:r>
          <a:endParaRPr lang="cs-CZ" sz="11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VY_32_INOVACE_14_VLASTIVĚDA 5.ROČNÍK_JIŽNÍ ČECHY -  ZAJÍMAVOSTI</a:t>
          </a:r>
          <a:endParaRPr lang="cs-CZ" sz="11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JIŽNÍ ČECHY -  ZAJÍMAVOSTI</a:t>
          </a:r>
          <a:endParaRPr lang="cs-CZ" sz="1100" kern="1200" dirty="0"/>
        </a:p>
      </dsp:txBody>
      <dsp:txXfrm>
        <a:off x="1273857" y="955392"/>
        <a:ext cx="5350878" cy="318465"/>
      </dsp:txXfrm>
    </dsp:sp>
    <dsp:sp modelId="{ED605830-0916-490D-A0A2-FD7918E4156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C04C6E-AAD0-40B7-A520-6D8F8C9EF316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říjen 2011</a:t>
          </a:r>
          <a:endParaRPr lang="cs-CZ" sz="1100" kern="1200" dirty="0"/>
        </a:p>
      </dsp:txBody>
      <dsp:txXfrm>
        <a:off x="1273857" y="1273857"/>
        <a:ext cx="5350878" cy="318465"/>
      </dsp:txXfrm>
    </dsp:sp>
    <dsp:sp modelId="{8F788AD1-1EE7-48E3-8145-E4E495CA00D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79C5CC-75DA-4304-B466-EA584A82588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3629DF-A73D-441B-A255-BC308B4454C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8EE64C-8727-4AF8-8BB0-CCDF17E3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8EE64C-8727-4AF8-8BB0-CCDF17E3C95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udyznudy.cz/getmedia/cfdedb36-5622-4ede-9c71-4e9c80d90be1/foto.aspx?width=600&amp;amp;height=450" TargetMode="External"/><Relationship Id="rId2" Type="http://schemas.openxmlformats.org/officeDocument/2006/relationships/hyperlink" Target="http://www.turistik.cz/cz/kraje/kategorie/krajina/prirodni-zajimavost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udyznudy.cz/getmedia/1babaf1d-2d10-4f71-8c1d-6b9cc2fb2d0d/foto.aspx?width=80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f/T%C5%99_n%C3%A1m%C4%9Bst%C3%AD_3.jpg/800px-T%C5%99_n%C3%A1m%C4%9Bst%C3%AD_3.jpg" TargetMode="External"/><Relationship Id="rId7" Type="http://schemas.openxmlformats.org/officeDocument/2006/relationships/hyperlink" Target="http://upload.wikimedia.org/wikipedia/commons/thumb/3/3b/Kamenice_nad_Lipou,_n%C3%A1dra%C5%BE%C3%AD,_vlak_s_lokomotivou_U_37.002.jpg/800px-Kamenice_nad_Lipou,_n%C3%A1dra%C5%BE%C3%AD,_vlak_s_lokomotivou_U_37.00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6/Samsonova_kasna_%C4%8CB.jpg/448px-Samsonova_kasna_%C4%8CB.jpg" TargetMode="External"/><Relationship Id="rId5" Type="http://schemas.openxmlformats.org/officeDocument/2006/relationships/hyperlink" Target="http://upload.wikimedia.org/wikipedia/commons/thumb/c/c4/Hrobka_Schartz_3.jpg/718px-Hrobka_Schartz_3.jpg" TargetMode="External"/><Relationship Id="rId4" Type="http://schemas.openxmlformats.org/officeDocument/2006/relationships/hyperlink" Target="http://upload.wikimedia.org/wikipedia/commons/thumb/8/89/T%C5%99_z%C3%A1mek_1.jpg/800px-T%C5%99_z%C3%A1mek_1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upload.wikimedia.org/wikipedia/commons/5/53/Boubinsky_prales_during_NS_Boubinsky_prales_in_summer_2011_(19)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</a:t>
            </a:r>
            <a:r>
              <a:rPr lang="cs-CZ" b="1" dirty="0" smtClean="0"/>
              <a:t>o jižních Čechách – kulturními a přírodními památkami.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kulturní zajímavosti</a:t>
            </a:r>
            <a:r>
              <a:rPr lang="cs-CZ" dirty="0" smtClean="0"/>
              <a:t>     </a:t>
            </a:r>
          </a:p>
          <a:p>
            <a:r>
              <a:rPr lang="cs-CZ" dirty="0" smtClean="0">
                <a:hlinkClick r:id="rId3"/>
              </a:rPr>
              <a:t>Zámek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Hluboká</a:t>
            </a:r>
            <a:r>
              <a:rPr lang="cs-CZ" dirty="0" smtClean="0"/>
              <a:t> nad Vltavou – podobný francouzským zámkům, kolem zámku velký park a obora se ZOO </a:t>
            </a:r>
          </a:p>
          <a:p>
            <a:r>
              <a:rPr lang="cs-CZ" dirty="0" smtClean="0">
                <a:hlinkClick r:id="rId4"/>
              </a:rPr>
              <a:t>Zámek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Jindřichův Hradec </a:t>
            </a:r>
            <a:r>
              <a:rPr lang="cs-CZ" dirty="0" smtClean="0">
                <a:solidFill>
                  <a:schemeClr val="tx1"/>
                </a:solidFill>
              </a:rPr>
              <a:t>a město</a:t>
            </a:r>
            <a:endParaRPr lang="cs-CZ" b="1" dirty="0" smtClean="0">
              <a:solidFill>
                <a:srgbClr val="C0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940152" y="908720"/>
            <a:ext cx="914400" cy="914400"/>
            <a:chOff x="4499992" y="3140968"/>
            <a:chExt cx="914400" cy="914400"/>
          </a:xfrm>
        </p:grpSpPr>
        <p:sp>
          <p:nvSpPr>
            <p:cNvPr id="5" name="Pěticípá hvězda 4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ěticípá hvězda 5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Informace 6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a technické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Zámek </a:t>
            </a:r>
            <a:r>
              <a:rPr lang="cs-CZ" b="1" dirty="0" smtClean="0">
                <a:solidFill>
                  <a:srgbClr val="00B050"/>
                </a:solidFill>
              </a:rPr>
              <a:t>Český Krumlov </a:t>
            </a:r>
            <a:r>
              <a:rPr lang="cs-CZ" dirty="0" smtClean="0">
                <a:solidFill>
                  <a:schemeClr val="tx1"/>
                </a:solidFill>
              </a:rPr>
              <a:t>a město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Město </a:t>
            </a:r>
            <a:r>
              <a:rPr lang="cs-CZ" b="1" dirty="0" smtClean="0">
                <a:solidFill>
                  <a:srgbClr val="FF0000"/>
                </a:solidFill>
              </a:rPr>
              <a:t>Tábor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Lázně </a:t>
            </a:r>
            <a:r>
              <a:rPr lang="cs-CZ" b="1" dirty="0" smtClean="0">
                <a:solidFill>
                  <a:schemeClr val="tx1"/>
                </a:solidFill>
                <a:hlinkClick r:id="rId3"/>
              </a:rPr>
              <a:t>Třeboň</a:t>
            </a:r>
            <a:r>
              <a:rPr lang="cs-CZ" dirty="0" smtClean="0">
                <a:solidFill>
                  <a:schemeClr val="tx1"/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  <a:hlinkClick r:id="rId4"/>
              </a:rPr>
              <a:t>zámek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smtClean="0">
                <a:solidFill>
                  <a:schemeClr val="tx1"/>
                </a:solidFill>
                <a:hlinkClick r:id="rId5"/>
              </a:rPr>
              <a:t>hrobka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Schwarzenbergů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6"/>
              </a:rPr>
              <a:t>Město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České Budějovice </a:t>
            </a:r>
            <a:r>
              <a:rPr lang="cs-CZ" dirty="0" smtClean="0">
                <a:solidFill>
                  <a:schemeClr val="tx1"/>
                </a:solidFill>
              </a:rPr>
              <a:t>- náměstí</a:t>
            </a:r>
          </a:p>
          <a:p>
            <a:r>
              <a:rPr lang="cs-CZ" dirty="0" smtClean="0"/>
              <a:t>Město </a:t>
            </a:r>
            <a:r>
              <a:rPr lang="cs-CZ" b="1" dirty="0" smtClean="0">
                <a:solidFill>
                  <a:srgbClr val="FFC000"/>
                </a:solidFill>
              </a:rPr>
              <a:t>Písek</a:t>
            </a:r>
            <a:r>
              <a:rPr lang="cs-CZ" dirty="0" smtClean="0"/>
              <a:t> – most přes Otavu</a:t>
            </a:r>
          </a:p>
          <a:p>
            <a:r>
              <a:rPr lang="cs-CZ" dirty="0" smtClean="0">
                <a:solidFill>
                  <a:srgbClr val="C00000"/>
                </a:solidFill>
                <a:hlinkClick r:id="rId7"/>
              </a:rPr>
              <a:t>Úzkorozchodná železnice</a:t>
            </a:r>
            <a:r>
              <a:rPr lang="cs-CZ" dirty="0" smtClean="0">
                <a:solidFill>
                  <a:srgbClr val="C00000"/>
                </a:solidFill>
              </a:rPr>
              <a:t> z Jindřichova Hradce do Obrataně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</a:t>
            </a:r>
            <a:r>
              <a:rPr lang="cs-CZ" dirty="0" err="1" smtClean="0"/>
              <a:t>krumlov</a:t>
            </a:r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</a:t>
            </a:r>
            <a:r>
              <a:rPr lang="cs-CZ" dirty="0" err="1" smtClean="0"/>
              <a:t>krumlov</a:t>
            </a:r>
            <a:r>
              <a:rPr lang="cs-CZ" dirty="0" smtClean="0"/>
              <a:t> – noční osvětlení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25500" y="1600200"/>
            <a:ext cx="314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5100" y="1600200"/>
            <a:ext cx="314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Krumlov – zámecké otočné divadlo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Jindřichův </a:t>
            </a:r>
            <a:r>
              <a:rPr lang="cs-CZ" dirty="0" err="1" smtClean="0"/>
              <a:t>hradec</a:t>
            </a:r>
            <a:r>
              <a:rPr lang="cs-CZ" dirty="0" smtClean="0"/>
              <a:t> - zámek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červená </a:t>
            </a:r>
            <a:r>
              <a:rPr lang="cs-CZ" dirty="0" err="1" smtClean="0"/>
              <a:t>lhota</a:t>
            </a:r>
            <a:endParaRPr lang="cs-CZ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708920"/>
            <a:ext cx="7778680" cy="279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hradu Velhartice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412776"/>
            <a:ext cx="301730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04864"/>
            <a:ext cx="561662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Přírodní zajímavosti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rgbClr val="7030A0"/>
                </a:solidFill>
              </a:rPr>
              <a:t>Jihočeské rybníky</a:t>
            </a:r>
          </a:p>
          <a:p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00B050"/>
                </a:solidFill>
              </a:rPr>
              <a:t>Šumavské hvozdy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00B050"/>
                </a:solidFill>
                <a:hlinkClick r:id="rId2"/>
              </a:rPr>
              <a:t>prales Boubín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Šumavská jezera </a:t>
            </a:r>
            <a:r>
              <a:rPr lang="cs-CZ" dirty="0" smtClean="0"/>
              <a:t>– 	</a:t>
            </a:r>
            <a:r>
              <a:rPr lang="cs-CZ" b="1" dirty="0" smtClean="0"/>
              <a:t>Černé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>
                <a:solidFill>
                  <a:srgbClr val="C00000"/>
                </a:solidFill>
              </a:rPr>
              <a:t>Čertovo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dirty="0" err="1" smtClean="0">
                <a:ln>
                  <a:solidFill>
                    <a:srgbClr val="0070C0"/>
                  </a:solidFill>
                </a:ln>
              </a:rPr>
              <a:t>Prášilské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780928"/>
            <a:ext cx="4343400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mokřinách jihočeských rybníků rostou </a:t>
            </a:r>
            <a:r>
              <a:rPr lang="cs-CZ" dirty="0" smtClean="0">
                <a:solidFill>
                  <a:schemeClr val="tx1"/>
                </a:solidFill>
              </a:rPr>
              <a:t>masožravé</a:t>
            </a:r>
            <a:r>
              <a:rPr lang="cs-CZ" dirty="0" smtClean="0"/>
              <a:t> </a:t>
            </a:r>
            <a:r>
              <a:rPr lang="cs-CZ" dirty="0" smtClean="0"/>
              <a:t>rostliny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556792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23528" y="4581128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Rosnatka </a:t>
            </a:r>
            <a:r>
              <a:rPr lang="cs-CZ" sz="2400" dirty="0" smtClean="0">
                <a:solidFill>
                  <a:schemeClr val="tx1"/>
                </a:solidFill>
              </a:rPr>
              <a:t>okrouhlolistá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FFC000"/>
                </a:solidFill>
              </a:rPr>
              <a:t>Rekreace</a:t>
            </a:r>
            <a:endParaRPr lang="cs-CZ" dirty="0">
              <a:ln>
                <a:solidFill>
                  <a:srgbClr val="C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Šumava</a:t>
            </a:r>
            <a:r>
              <a:rPr lang="cs-CZ" dirty="0" smtClean="0"/>
              <a:t> – zimní a letní turistika</a:t>
            </a:r>
          </a:p>
          <a:p>
            <a:pPr>
              <a:buNone/>
            </a:pPr>
            <a:r>
              <a:rPr lang="cs-CZ" dirty="0" smtClean="0"/>
              <a:t>			hustá síť cyklostezek</a:t>
            </a:r>
          </a:p>
          <a:p>
            <a:pPr>
              <a:buNone/>
            </a:pPr>
            <a:r>
              <a:rPr lang="cs-CZ" dirty="0" smtClean="0"/>
              <a:t>			horská střediska - zimní sporty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Lipno</a:t>
            </a:r>
            <a:r>
              <a:rPr lang="cs-CZ" dirty="0" smtClean="0"/>
              <a:t> – vodní sporty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Jihočeské </a:t>
            </a:r>
            <a:r>
              <a:rPr lang="cs-CZ" dirty="0" smtClean="0">
                <a:solidFill>
                  <a:srgbClr val="C00000"/>
                </a:solidFill>
              </a:rPr>
              <a:t>rybníky </a:t>
            </a:r>
            <a:r>
              <a:rPr lang="cs-CZ" dirty="0" smtClean="0"/>
              <a:t>– rybaření, koupání, v 			okolí cyklostezky</a:t>
            </a:r>
            <a:endParaRPr lang="cs-CZ" dirty="0"/>
          </a:p>
        </p:txBody>
      </p:sp>
      <p:pic>
        <p:nvPicPr>
          <p:cNvPr id="1027" name="Picture 3" descr="C:\Users\Alena\AppData\Local\Microsoft\Windows\Temporary Internet Files\Content.IE5\A9ZSFYU1\MC9001977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124744"/>
            <a:ext cx="1804657" cy="1617552"/>
          </a:xfrm>
          <a:prstGeom prst="rect">
            <a:avLst/>
          </a:prstGeom>
          <a:noFill/>
        </p:spPr>
      </p:pic>
      <p:pic>
        <p:nvPicPr>
          <p:cNvPr id="1028" name="Picture 4" descr="C:\Users\Alena\AppData\Local\Microsoft\Windows\Temporary Internet Files\Content.IE5\S21HBTHG\MM90030347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653136"/>
            <a:ext cx="1551806" cy="1735201"/>
          </a:xfrm>
          <a:prstGeom prst="rect">
            <a:avLst/>
          </a:prstGeom>
          <a:noFill/>
        </p:spPr>
      </p:pic>
      <p:pic>
        <p:nvPicPr>
          <p:cNvPr id="1029" name="Picture 5" descr="C:\Users\Alena\AppData\Local\Microsoft\Windows\Temporary Internet Files\Content.IE5\2XFT1USF\MC9003521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212976"/>
            <a:ext cx="1130694" cy="11969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Šumava</a:t>
            </a:r>
            <a:r>
              <a:rPr lang="cs-CZ" dirty="0" smtClean="0"/>
              <a:t> v zimě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Vltava</a:t>
            </a:r>
            <a:r>
              <a:rPr lang="cs-CZ" dirty="0" smtClean="0"/>
              <a:t> v létě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Vltava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434</TotalTime>
  <Words>234</Words>
  <Application>Microsoft Office PowerPoint</Application>
  <PresentationFormat>Předvádění na obrazovce (4:3)</PresentationFormat>
  <Paragraphs>54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ANOTACE</vt:lpstr>
      <vt:lpstr>Mapa ČR</vt:lpstr>
      <vt:lpstr>Kulturní zajímavosti</vt:lpstr>
      <vt:lpstr>Kulturní a technické zajímavosti</vt:lpstr>
      <vt:lpstr>Český krumlov</vt:lpstr>
      <vt:lpstr>Český krumlov – noční osvětlení</vt:lpstr>
      <vt:lpstr>Krumlov – zámecké otočné divadlo</vt:lpstr>
      <vt:lpstr>Jindřichův hradec - zámek</vt:lpstr>
      <vt:lpstr>Zámek červená lhota</vt:lpstr>
      <vt:lpstr>Zřícenina hradu Velhartice</vt:lpstr>
      <vt:lpstr>Přírodní zajímavosti</vt:lpstr>
      <vt:lpstr>V mokřinách jihočeských rybníků rostou masožravé rostliny</vt:lpstr>
      <vt:lpstr>Rekreace</vt:lpstr>
      <vt:lpstr>Šumava v zimě</vt:lpstr>
      <vt:lpstr>Vltava v létě</vt:lpstr>
      <vt:lpstr>Vltava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28</cp:revision>
  <dcterms:created xsi:type="dcterms:W3CDTF">2012-04-16T12:55:38Z</dcterms:created>
  <dcterms:modified xsi:type="dcterms:W3CDTF">2012-06-21T16:42:58Z</dcterms:modified>
</cp:coreProperties>
</file>