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6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VY_32_INOVACE_16_VLASTIVĚDA 5.ROČNÍK_ČESKOMORAVSKÁ VRCHOVINA  - MĚSTA  A HOSPODÁŘSTVÍ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ČESKOMORAVSKÁ VRCHOVINA  - MĚSTA  A HOSPODÁŘSTVÍ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2DE582AF-A2FA-4631-8C3C-0FB89C50C8EF}">
      <dgm:prSet/>
      <dgm:spPr/>
      <dgm:t>
        <a:bodyPr/>
        <a:lstStyle/>
        <a:p>
          <a:pPr algn="l" rtl="0"/>
          <a:r>
            <a:rPr lang="cs-CZ" dirty="0" smtClean="0"/>
            <a:t>Vytvořeno: listopad 2011</a:t>
          </a:r>
          <a:endParaRPr lang="cs-CZ" dirty="0"/>
        </a:p>
      </dgm:t>
    </dgm:pt>
    <dgm:pt modelId="{DBC65C0F-6A02-45DA-83B9-AAB2CEFFEB11}" type="parTrans" cxnId="{708D5FE6-8F44-4DBF-A182-35FC8CF78FE4}">
      <dgm:prSet/>
      <dgm:spPr/>
      <dgm:t>
        <a:bodyPr/>
        <a:lstStyle/>
        <a:p>
          <a:pPr algn="l"/>
          <a:endParaRPr lang="cs-CZ"/>
        </a:p>
      </dgm:t>
    </dgm:pt>
    <dgm:pt modelId="{C20485F1-ACA3-4F71-8879-D839A91FEC72}" type="sibTrans" cxnId="{708D5FE6-8F44-4DBF-A182-35FC8CF78FE4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837D2249-20D1-481F-9F81-7301A4A90636}" type="pres">
      <dgm:prSet presAssocID="{2DE582AF-A2FA-4631-8C3C-0FB89C50C8EF}" presName="vertSpace5" presStyleLbl="node1" presStyleIdx="3" presStyleCnt="6"/>
      <dgm:spPr/>
      <dgm:t>
        <a:bodyPr/>
        <a:lstStyle/>
        <a:p>
          <a:endParaRPr lang="cs-CZ"/>
        </a:p>
      </dgm:t>
    </dgm:pt>
    <dgm:pt modelId="{3B5A5241-CD7B-48A8-A1D3-2855A6672B8F}" type="pres">
      <dgm:prSet presAssocID="{2DE582AF-A2FA-4631-8C3C-0FB89C50C8EF}" presName="circle5" presStyleLbl="node1" presStyleIdx="4" presStyleCnt="6"/>
      <dgm:spPr/>
      <dgm:t>
        <a:bodyPr/>
        <a:lstStyle/>
        <a:p>
          <a:endParaRPr lang="cs-CZ"/>
        </a:p>
      </dgm:t>
    </dgm:pt>
    <dgm:pt modelId="{A4A5BD90-D5AF-4B33-9E6B-C1B26E5AACB5}" type="pres">
      <dgm:prSet presAssocID="{2DE582AF-A2FA-4631-8C3C-0FB89C50C8EF}" presName="rect5" presStyleLbl="alignAcc1" presStyleIdx="4" presStyleCnt="6"/>
      <dgm:spPr/>
      <dgm:t>
        <a:bodyPr/>
        <a:lstStyle/>
        <a:p>
          <a:endParaRPr lang="cs-CZ"/>
        </a:p>
      </dgm:t>
    </dgm:pt>
    <dgm:pt modelId="{7FFFA149-E1BD-4718-B4D1-2F10069157DB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593B3F21-02AA-4DC6-95D9-825F9BF6A6C4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E862FC64-B633-46B2-ADCE-54CC3D947F86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D8D707-EEFA-45BF-B1D1-02976E40DBD5}" type="pres">
      <dgm:prSet presAssocID="{2DE582AF-A2FA-4631-8C3C-0FB89C50C8E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A2BBC1-0AEF-4E66-80BF-D4063AF2851B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4CFC95-43C3-4BF9-94A7-3DDF29F7C042}" type="presOf" srcId="{D1B46980-6531-4606-95E6-44980827E919}" destId="{2BE915AB-18AA-4053-B92C-3BFC9ED204BB}" srcOrd="1" destOrd="0" presId="urn:microsoft.com/office/officeart/2005/8/layout/target3"/>
    <dgm:cxn modelId="{E149F2DE-C16A-46C8-8A0D-FB0D4B1C1571}" type="presOf" srcId="{D8197B8C-B260-4A16-BDF4-0947B075E274}" destId="{25B08C86-7E15-44DC-BE7F-FFB55DD49D12}" srcOrd="0" destOrd="0" presId="urn:microsoft.com/office/officeart/2005/8/layout/target3"/>
    <dgm:cxn modelId="{B2B66E59-037F-4F4D-9E97-21FD908FA491}" type="presOf" srcId="{4C35D32F-0EAB-4CD7-82EE-45574DC2A586}" destId="{EFA2BBC1-0AEF-4E66-80BF-D4063AF2851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77C533A-D72B-4526-913E-3224152E7815}" type="presOf" srcId="{B651F6E3-6281-48DB-9319-2AEAFDAE7572}" destId="{6BB5E863-4638-4E1D-BFDE-399D028AC4ED}" srcOrd="1" destOrd="0" presId="urn:microsoft.com/office/officeart/2005/8/layout/target3"/>
    <dgm:cxn modelId="{31788D37-D439-497C-98E3-36F9D848D191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08D5FE6-8F44-4DBF-A182-35FC8CF78FE4}" srcId="{757F3AB3-0718-4624-B441-E567A8F0AB56}" destId="{2DE582AF-A2FA-4631-8C3C-0FB89C50C8EF}" srcOrd="4" destOrd="0" parTransId="{DBC65C0F-6A02-45DA-83B9-AAB2CEFFEB11}" sibTransId="{C20485F1-ACA3-4F71-8879-D839A91FEC72}"/>
    <dgm:cxn modelId="{80D7CE7B-7746-4DCA-80D7-315C8F083524}" type="presOf" srcId="{D1D4F407-5343-4D3F-B5B9-D407B03CAEB4}" destId="{D005CE8C-CC26-4C3E-AC11-E15060ECD759}" srcOrd="0" destOrd="0" presId="urn:microsoft.com/office/officeart/2005/8/layout/target3"/>
    <dgm:cxn modelId="{77B759B4-3E79-4648-A8FF-C545122D1486}" type="presOf" srcId="{2DE582AF-A2FA-4631-8C3C-0FB89C50C8EF}" destId="{5AD8D707-EEFA-45BF-B1D1-02976E40DBD5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2B75D84-8B95-4113-9FA3-55EE8A0D5630}" type="presOf" srcId="{4C35D32F-0EAB-4CD7-82EE-45574DC2A586}" destId="{E862FC64-B633-46B2-ADCE-54CC3D947F86}" srcOrd="0" destOrd="0" presId="urn:microsoft.com/office/officeart/2005/8/layout/target3"/>
    <dgm:cxn modelId="{4CE972F7-20D5-4426-B771-79EB974B67F0}" type="presOf" srcId="{D1D4F407-5343-4D3F-B5B9-D407B03CAEB4}" destId="{AED2198E-93D5-4001-81B4-73124B309672}" srcOrd="1" destOrd="0" presId="urn:microsoft.com/office/officeart/2005/8/layout/target3"/>
    <dgm:cxn modelId="{29CF3622-E964-49AA-AE71-DD4CD897F03C}" type="presOf" srcId="{D8197B8C-B260-4A16-BDF4-0947B075E274}" destId="{5A5FFA88-C948-4069-8E93-59FA12366E83}" srcOrd="1" destOrd="0" presId="urn:microsoft.com/office/officeart/2005/8/layout/target3"/>
    <dgm:cxn modelId="{3D2E48C0-131A-430D-95EA-2D986C4F05B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186C8BA-3E5C-4033-9617-219941731D9D}" type="presOf" srcId="{2DE582AF-A2FA-4631-8C3C-0FB89C50C8EF}" destId="{A4A5BD90-D5AF-4B33-9E6B-C1B26E5AACB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2C8CCDB-79B7-4631-B33A-E7DAE7F340E2}" type="presOf" srcId="{B651F6E3-6281-48DB-9319-2AEAFDAE7572}" destId="{619D679B-A015-4ECF-8348-D1034C574F40}" srcOrd="0" destOrd="0" presId="urn:microsoft.com/office/officeart/2005/8/layout/target3"/>
    <dgm:cxn modelId="{D4AF39F8-2AB0-42AC-9274-CECF14BC0775}" type="presParOf" srcId="{333A1088-737F-45CB-B68E-254E46348037}" destId="{F5ABB229-8D3B-4694-996A-96F23CF14429}" srcOrd="0" destOrd="0" presId="urn:microsoft.com/office/officeart/2005/8/layout/target3"/>
    <dgm:cxn modelId="{37879644-0766-4494-9DB5-D98F94CB6F7E}" type="presParOf" srcId="{333A1088-737F-45CB-B68E-254E46348037}" destId="{F41139FD-01EE-4571-8B17-4FB00FC51163}" srcOrd="1" destOrd="0" presId="urn:microsoft.com/office/officeart/2005/8/layout/target3"/>
    <dgm:cxn modelId="{CEB42A32-4B01-48DC-B999-4B7B8EC96B90}" type="presParOf" srcId="{333A1088-737F-45CB-B68E-254E46348037}" destId="{D005CE8C-CC26-4C3E-AC11-E15060ECD759}" srcOrd="2" destOrd="0" presId="urn:microsoft.com/office/officeart/2005/8/layout/target3"/>
    <dgm:cxn modelId="{F9B6481A-C897-4D10-BE71-462650727742}" type="presParOf" srcId="{333A1088-737F-45CB-B68E-254E46348037}" destId="{2C702D82-9B77-49B7-9568-BB8EB47C3372}" srcOrd="3" destOrd="0" presId="urn:microsoft.com/office/officeart/2005/8/layout/target3"/>
    <dgm:cxn modelId="{FAE7A62D-E3D0-41B8-892D-713BF32576F2}" type="presParOf" srcId="{333A1088-737F-45CB-B68E-254E46348037}" destId="{A52A0455-90FF-4808-ABD0-F02540D31D5A}" srcOrd="4" destOrd="0" presId="urn:microsoft.com/office/officeart/2005/8/layout/target3"/>
    <dgm:cxn modelId="{283983E8-10DB-4E27-AD16-783D7FA7C1BA}" type="presParOf" srcId="{333A1088-737F-45CB-B68E-254E46348037}" destId="{6140AFEC-043D-4C43-A2F9-D0F5331DF3A3}" srcOrd="5" destOrd="0" presId="urn:microsoft.com/office/officeart/2005/8/layout/target3"/>
    <dgm:cxn modelId="{C751FEB9-1F8B-4E9F-803C-F7C0958D58B0}" type="presParOf" srcId="{333A1088-737F-45CB-B68E-254E46348037}" destId="{9358AC05-5D7D-4327-9F80-1AD486AEA664}" srcOrd="6" destOrd="0" presId="urn:microsoft.com/office/officeart/2005/8/layout/target3"/>
    <dgm:cxn modelId="{105425BA-60C1-4C9C-AB6C-DA3ADFFF6BC3}" type="presParOf" srcId="{333A1088-737F-45CB-B68E-254E46348037}" destId="{313FC574-E1CD-4FB4-B054-0B805CE0447D}" srcOrd="7" destOrd="0" presId="urn:microsoft.com/office/officeart/2005/8/layout/target3"/>
    <dgm:cxn modelId="{814C790A-127A-421B-A9EF-EA8D68EF5960}" type="presParOf" srcId="{333A1088-737F-45CB-B68E-254E46348037}" destId="{619D679B-A015-4ECF-8348-D1034C574F40}" srcOrd="8" destOrd="0" presId="urn:microsoft.com/office/officeart/2005/8/layout/target3"/>
    <dgm:cxn modelId="{084DEE6B-5149-473A-B9A3-C36D26618DDA}" type="presParOf" srcId="{333A1088-737F-45CB-B68E-254E46348037}" destId="{322283A8-4A27-4CDA-BAE3-F381106A9174}" srcOrd="9" destOrd="0" presId="urn:microsoft.com/office/officeart/2005/8/layout/target3"/>
    <dgm:cxn modelId="{29520F66-252D-4DB1-9202-7DB666F30F54}" type="presParOf" srcId="{333A1088-737F-45CB-B68E-254E46348037}" destId="{FFC9F71D-1B4F-4AD9-A4A6-86ADEFC8AF5C}" srcOrd="10" destOrd="0" presId="urn:microsoft.com/office/officeart/2005/8/layout/target3"/>
    <dgm:cxn modelId="{31F75A3B-787A-41D5-8F10-1B329D5D73B5}" type="presParOf" srcId="{333A1088-737F-45CB-B68E-254E46348037}" destId="{25B08C86-7E15-44DC-BE7F-FFB55DD49D12}" srcOrd="11" destOrd="0" presId="urn:microsoft.com/office/officeart/2005/8/layout/target3"/>
    <dgm:cxn modelId="{07284776-F835-4BD7-8B4C-028B88F200FF}" type="presParOf" srcId="{333A1088-737F-45CB-B68E-254E46348037}" destId="{837D2249-20D1-481F-9F81-7301A4A90636}" srcOrd="12" destOrd="0" presId="urn:microsoft.com/office/officeart/2005/8/layout/target3"/>
    <dgm:cxn modelId="{02A45964-5904-46A6-B819-FF4982225748}" type="presParOf" srcId="{333A1088-737F-45CB-B68E-254E46348037}" destId="{3B5A5241-CD7B-48A8-A1D3-2855A6672B8F}" srcOrd="13" destOrd="0" presId="urn:microsoft.com/office/officeart/2005/8/layout/target3"/>
    <dgm:cxn modelId="{C9D693DB-B210-437A-8E5A-F119A87DB784}" type="presParOf" srcId="{333A1088-737F-45CB-B68E-254E46348037}" destId="{A4A5BD90-D5AF-4B33-9E6B-C1B26E5AACB5}" srcOrd="14" destOrd="0" presId="urn:microsoft.com/office/officeart/2005/8/layout/target3"/>
    <dgm:cxn modelId="{72065226-3D72-4EFE-9BC9-E14CD00B942A}" type="presParOf" srcId="{333A1088-737F-45CB-B68E-254E46348037}" destId="{7FFFA149-E1BD-4718-B4D1-2F10069157DB}" srcOrd="15" destOrd="0" presId="urn:microsoft.com/office/officeart/2005/8/layout/target3"/>
    <dgm:cxn modelId="{FEC87A6F-156F-4DEC-A2E6-67320EB99948}" type="presParOf" srcId="{333A1088-737F-45CB-B68E-254E46348037}" destId="{593B3F21-02AA-4DC6-95D9-825F9BF6A6C4}" srcOrd="16" destOrd="0" presId="urn:microsoft.com/office/officeart/2005/8/layout/target3"/>
    <dgm:cxn modelId="{9F0616D5-5597-4784-8FF7-F112FBF8C418}" type="presParOf" srcId="{333A1088-737F-45CB-B68E-254E46348037}" destId="{E862FC64-B633-46B2-ADCE-54CC3D947F86}" srcOrd="17" destOrd="0" presId="urn:microsoft.com/office/officeart/2005/8/layout/target3"/>
    <dgm:cxn modelId="{12FD5311-BC13-4A67-83E3-577689FC9025}" type="presParOf" srcId="{333A1088-737F-45CB-B68E-254E46348037}" destId="{AED2198E-93D5-4001-81B4-73124B309672}" srcOrd="18" destOrd="0" presId="urn:microsoft.com/office/officeart/2005/8/layout/target3"/>
    <dgm:cxn modelId="{98CA4398-4313-49C1-A3BF-BD95E78E8250}" type="presParOf" srcId="{333A1088-737F-45CB-B68E-254E46348037}" destId="{2BE915AB-18AA-4053-B92C-3BFC9ED204BB}" srcOrd="19" destOrd="0" presId="urn:microsoft.com/office/officeart/2005/8/layout/target3"/>
    <dgm:cxn modelId="{6408DD4E-66A6-4DB3-BF34-5212C103EA73}" type="presParOf" srcId="{333A1088-737F-45CB-B68E-254E46348037}" destId="{6BB5E863-4638-4E1D-BFDE-399D028AC4ED}" srcOrd="20" destOrd="0" presId="urn:microsoft.com/office/officeart/2005/8/layout/target3"/>
    <dgm:cxn modelId="{8F7F96B9-BF3E-4901-B27A-F742B1233906}" type="presParOf" srcId="{333A1088-737F-45CB-B68E-254E46348037}" destId="{5A5FFA88-C948-4069-8E93-59FA12366E83}" srcOrd="21" destOrd="0" presId="urn:microsoft.com/office/officeart/2005/8/layout/target3"/>
    <dgm:cxn modelId="{DDE9ACB2-86BA-436E-BB17-FE64268928E4}" type="presParOf" srcId="{333A1088-737F-45CB-B68E-254E46348037}" destId="{5AD8D707-EEFA-45BF-B1D1-02976E40DBD5}" srcOrd="22" destOrd="0" presId="urn:microsoft.com/office/officeart/2005/8/layout/target3"/>
    <dgm:cxn modelId="{F3F74D72-8346-4244-8A19-B84C8489ABE8}" type="presParOf" srcId="{333A1088-737F-45CB-B68E-254E46348037}" destId="{EFA2BBC1-0AEF-4E66-80BF-D4063AF285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Alena Darebná</a:t>
          </a:r>
          <a:endParaRPr lang="cs-CZ" sz="9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VY_32_INOVACE_16_VLASTIVĚDA 5.ROČNÍK_ČESKOMORAVSKÁ VRCHOVINA  - MĚSTA  A HOSPODÁŘSTVÍ</a:t>
          </a:r>
          <a:endParaRPr lang="cs-CZ" sz="9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ČESKOMORAVSKÁ VRCHOVINA  - MĚSTA  A HOSPODÁŘSTVÍ</a:t>
          </a:r>
          <a:endParaRPr lang="cs-CZ" sz="900" kern="1200" dirty="0"/>
        </a:p>
      </dsp:txBody>
      <dsp:txXfrm>
        <a:off x="1273857" y="955392"/>
        <a:ext cx="5350878" cy="318465"/>
      </dsp:txXfrm>
    </dsp:sp>
    <dsp:sp modelId="{3B5A5241-CD7B-48A8-A1D3-2855A6672B8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A5BD90-D5AF-4B33-9E6B-C1B26E5AACB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Vytvořeno: listopad 2011</a:t>
          </a:r>
          <a:endParaRPr lang="cs-CZ" sz="900" kern="1200" dirty="0"/>
        </a:p>
      </dsp:txBody>
      <dsp:txXfrm>
        <a:off x="1273857" y="1273857"/>
        <a:ext cx="5350878" cy="318465"/>
      </dsp:txXfrm>
    </dsp:sp>
    <dsp:sp modelId="{593B3F21-02AA-4DC6-95D9-825F9BF6A6C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62FC64-B633-46B2-ADCE-54CC3D947F8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F42B4C-F861-4C27-A19D-975246ACBC5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217BB0-D18A-480A-871C-5BCE5A263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4BD479-E21B-4550-B0EA-E7A2D6C7AFF9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28599B8-A2CA-4A11-B7A3-C438BE065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o </a:t>
            </a:r>
            <a:r>
              <a:rPr lang="cs-CZ" b="1" smtClean="0"/>
              <a:t>Českomoravské vrchovině </a:t>
            </a:r>
            <a:r>
              <a:rPr lang="cs-CZ" b="1" dirty="0" smtClean="0"/>
              <a:t>– městy a hospodářstvím.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Oblast řídce osídlená obyvatelstvem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Jihlava </a:t>
            </a:r>
            <a:r>
              <a:rPr lang="cs-CZ" dirty="0" smtClean="0"/>
              <a:t>– staré hornické město (stříbro), podzemní chodby, ZOO</a:t>
            </a:r>
          </a:p>
          <a:p>
            <a:pPr>
              <a:buNone/>
            </a:pPr>
            <a:r>
              <a:rPr lang="cs-CZ" dirty="0" smtClean="0"/>
              <a:t>			- kulturní a hospodářské centrum kraje</a:t>
            </a:r>
          </a:p>
          <a:p>
            <a:pPr>
              <a:buNone/>
            </a:pPr>
            <a:r>
              <a:rPr lang="cs-CZ" dirty="0" smtClean="0"/>
              <a:t>			- důležitá železniční a silniční křižovatka</a:t>
            </a:r>
          </a:p>
          <a:p>
            <a:pPr>
              <a:buNone/>
            </a:pPr>
            <a:r>
              <a:rPr lang="cs-CZ" dirty="0" smtClean="0"/>
              <a:t>			- textilní a strojírenský průmysl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jihlava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85553" y="1554163"/>
            <a:ext cx="6054799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Jihlavská Zoo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0800" y="1554163"/>
            <a:ext cx="6054799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Havlíčkův Brod – středisko bramborářské oblasti</a:t>
            </a:r>
          </a:p>
          <a:p>
            <a:endParaRPr lang="cs-CZ" dirty="0" smtClean="0"/>
          </a:p>
          <a:p>
            <a:r>
              <a:rPr lang="cs-CZ" dirty="0" smtClean="0"/>
              <a:t>Žďár nad Sázavou – strojírenský průmysl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Kamenitá pole, chladná oblast vyhovuje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pěstování brambor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70C0"/>
                </a:solidFill>
              </a:rPr>
              <a:t>lnu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Chov ovcí a skotu </a:t>
            </a:r>
            <a:r>
              <a:rPr lang="cs-CZ" dirty="0" smtClean="0">
                <a:solidFill>
                  <a:schemeClr val="tx1"/>
                </a:solidFill>
              </a:rPr>
              <a:t>na zatravněných svazích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Potravinářský průmysl – zpracování brambor -výroba lihu a škrobu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-potravinářské účely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-krmivo pro vepře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Těžba žuly </a:t>
            </a:r>
            <a:r>
              <a:rPr lang="cs-CZ" dirty="0" smtClean="0"/>
              <a:t>– mnoho lomů- leští se na pomníky a obkladové desky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Dukovany</a:t>
            </a:r>
            <a:r>
              <a:rPr lang="cs-CZ" dirty="0" smtClean="0"/>
              <a:t> nedaleko Třebíče – </a:t>
            </a:r>
            <a:r>
              <a:rPr lang="cs-CZ" dirty="0" smtClean="0">
                <a:solidFill>
                  <a:srgbClr val="00B050"/>
                </a:solidFill>
              </a:rPr>
              <a:t>jaderná elektrárna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Strojírenské závody</a:t>
            </a:r>
            <a:r>
              <a:rPr lang="cs-CZ" b="1" dirty="0" smtClean="0"/>
              <a:t> </a:t>
            </a:r>
            <a:r>
              <a:rPr lang="cs-CZ" dirty="0" smtClean="0"/>
              <a:t>ve </a:t>
            </a:r>
            <a:r>
              <a:rPr lang="cs-CZ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Žďáru nad Sázavou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Textilní průmysl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Dřevozpracující průmysl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Výroba obuvi </a:t>
            </a:r>
            <a:r>
              <a:rPr lang="cs-CZ" dirty="0" smtClean="0"/>
              <a:t>v Třebíči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812088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otevřených svazích se staví </a:t>
            </a:r>
            <a:r>
              <a:rPr lang="cs-CZ" dirty="0" smtClean="0"/>
              <a:t>větrné </a:t>
            </a:r>
            <a:r>
              <a:rPr lang="cs-CZ" dirty="0" smtClean="0"/>
              <a:t>el.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Větrné </a:t>
            </a:r>
            <a:r>
              <a:rPr lang="cs-CZ" dirty="0" smtClean="0"/>
              <a:t>elektrárny</a:t>
            </a:r>
            <a:endParaRPr lang="cs-CZ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275</TotalTime>
  <Words>221</Words>
  <Application>Microsoft Office PowerPoint</Application>
  <PresentationFormat>Předvádění na obrazovce (4:3)</PresentationFormat>
  <Paragraphs>46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ANOTACE</vt:lpstr>
      <vt:lpstr>Mapa ČR</vt:lpstr>
      <vt:lpstr>Města</vt:lpstr>
      <vt:lpstr>jihlava</vt:lpstr>
      <vt:lpstr>Jihlavská Zoo</vt:lpstr>
      <vt:lpstr>města</vt:lpstr>
      <vt:lpstr>hospodářství</vt:lpstr>
      <vt:lpstr>Hospodářství</vt:lpstr>
      <vt:lpstr>Na otevřených svazích se staví větrné el.</vt:lpstr>
      <vt:lpstr>Větrné elektrárny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29</cp:revision>
  <dcterms:created xsi:type="dcterms:W3CDTF">2012-04-16T13:08:15Z</dcterms:created>
  <dcterms:modified xsi:type="dcterms:W3CDTF">2012-06-21T16:51:06Z</dcterms:modified>
</cp:coreProperties>
</file>