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82" r:id="rId2"/>
    <p:sldId id="283" r:id="rId3"/>
    <p:sldId id="292" r:id="rId4"/>
    <p:sldId id="287" r:id="rId5"/>
    <p:sldId id="284" r:id="rId6"/>
    <p:sldId id="286" r:id="rId7"/>
    <p:sldId id="291" r:id="rId8"/>
    <p:sldId id="289" r:id="rId9"/>
    <p:sldId id="290" r:id="rId10"/>
    <p:sldId id="293" r:id="rId11"/>
    <p:sldId id="294" r:id="rId12"/>
    <p:sldId id="295" r:id="rId13"/>
    <p:sldId id="288" r:id="rId14"/>
    <p:sldId id="28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1" autoAdjust="0"/>
    <p:restoredTop sz="94660"/>
  </p:normalViewPr>
  <p:slideViewPr>
    <p:cSldViewPr>
      <p:cViewPr varScale="1">
        <p:scale>
          <a:sx n="69" d="100"/>
          <a:sy n="69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AE6C2-BF34-409D-8DE1-E290E05D0460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98D1B6-DD66-4577-9795-7B033799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98D1B6-DD66-4577-9795-7B033799208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39A1C-19E5-40A0-B7AB-01EEBFFEC56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F5D611-3D45-4EAD-952C-29472E332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b/bc/Karl%C5%A1tejn_castle_(1)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5/Karl%C5%A1tejn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1/Meister_Theoderich_von_Prag_002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1/16/Karl%C5%A1tejn_castle_(2)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8/80/Karl%C5%A1tejn_029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MIErZzfuBw&amp;feature=player_embedded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04664"/>
            <a:ext cx="5781824" cy="14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627784" y="2060847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Karlštejn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0" y="6480652"/>
            <a:ext cx="291581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VY_32_INOVACE_13_33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43708" y="4293096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Tato práce je šířena pod licencí CC BY-SA 3.0. Odkazy a citace jsou platné k datu vytvoření této práce.</a:t>
            </a:r>
          </a:p>
          <a:p>
            <a:r>
              <a:rPr lang="cs-CZ" b="1" dirty="0" smtClean="0"/>
              <a:t>Texty jsou vlastní originální tvorbou autora.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988840"/>
            <a:ext cx="809349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 Karlštejn - prezentace</a:t>
            </a:r>
          </a:p>
          <a:p>
            <a:r>
              <a:rPr lang="cs-CZ" dirty="0" smtClean="0"/>
              <a:t>Autor: Mgr. Oldřiška Vobrová</a:t>
            </a:r>
          </a:p>
          <a:p>
            <a:r>
              <a:rPr lang="cs-CZ" dirty="0" smtClean="0"/>
              <a:t>Vytvořeno: 20. 2. 2012</a:t>
            </a:r>
          </a:p>
          <a:p>
            <a:r>
              <a:rPr lang="cs-CZ" dirty="0" smtClean="0"/>
              <a:t>Ročník: sedmý</a:t>
            </a:r>
          </a:p>
          <a:p>
            <a:r>
              <a:rPr lang="cs-CZ" dirty="0" smtClean="0"/>
              <a:t>Vzdělávací oblast: Člověk a společnost</a:t>
            </a:r>
          </a:p>
          <a:p>
            <a:r>
              <a:rPr lang="cs-CZ" dirty="0" smtClean="0"/>
              <a:t>Vzdělávací obor: Dějepis</a:t>
            </a:r>
          </a:p>
          <a:p>
            <a:r>
              <a:rPr lang="cs-CZ" dirty="0" smtClean="0"/>
              <a:t>Tematický okruh: Vrcholný a pozdní středověk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Lucemburkové</a:t>
            </a:r>
            <a:r>
              <a:rPr lang="cs-CZ" dirty="0" smtClean="0"/>
              <a:t> na českém trůně</a:t>
            </a:r>
          </a:p>
          <a:p>
            <a:r>
              <a:rPr lang="cs-CZ" dirty="0" smtClean="0"/>
              <a:t>Pomůcky: notebook, </a:t>
            </a:r>
            <a:r>
              <a:rPr lang="cs-CZ" smtClean="0"/>
              <a:t>dataprojektor</a:t>
            </a:r>
            <a:endParaRPr lang="cs-CZ" dirty="0" smtClean="0"/>
          </a:p>
          <a:p>
            <a:r>
              <a:rPr lang="cs-CZ" dirty="0" smtClean="0"/>
              <a:t>Anotace: Cílem je přiblížit žákům  jednu z nejznámějších historických památek z doby vlády Karla IV.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5" y="333338"/>
            <a:ext cx="5781824" cy="14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6237312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VY_32_INOVACE_13_33</a:t>
            </a:r>
            <a:endParaRPr lang="cs-CZ" sz="16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Karlštejn castle (1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764704"/>
            <a:ext cx="7620000" cy="4736207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611560" y="580526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Karlštejn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5301208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Karlštejn</a:t>
            </a:r>
          </a:p>
          <a:p>
            <a:r>
              <a:rPr lang="cs-CZ" sz="2000" dirty="0" smtClean="0"/>
              <a:t>Hrad Karlštejn  patří mezi nejkrásnější naše středověké hrady. Založil ho český král a římský císař </a:t>
            </a:r>
            <a:r>
              <a:rPr lang="cs-CZ" sz="2000" b="1" dirty="0" smtClean="0"/>
              <a:t>Karel IV</a:t>
            </a:r>
            <a:r>
              <a:rPr lang="cs-CZ" sz="2000" dirty="0" smtClean="0"/>
              <a:t>. Základní kámen byl položen </a:t>
            </a:r>
            <a:r>
              <a:rPr lang="cs-CZ" sz="2000" b="1" dirty="0" smtClean="0"/>
              <a:t>10. června 1348 </a:t>
            </a:r>
            <a:r>
              <a:rPr lang="cs-CZ" sz="2000" dirty="0" smtClean="0"/>
              <a:t>arcibiskupem Arnoštem z Pardubic, který byl přítelem Karla IV. Původně se hrad jmenoval </a:t>
            </a:r>
            <a:r>
              <a:rPr lang="cs-CZ" sz="2000" b="1" dirty="0" smtClean="0"/>
              <a:t>Karlův</a:t>
            </a:r>
            <a:r>
              <a:rPr lang="cs-CZ" sz="2000" dirty="0" smtClean="0"/>
              <a:t> </a:t>
            </a:r>
            <a:r>
              <a:rPr lang="cs-CZ" sz="2000" b="1" dirty="0" smtClean="0"/>
              <a:t>Týn</a:t>
            </a:r>
            <a:r>
              <a:rPr lang="cs-CZ" sz="2000" dirty="0" smtClean="0"/>
              <a:t>. Stavba pokračovala rychle, už v roce 1355 tu Karel IV. pobýval s celým svým královským dvorem a dohlížel tu na dostavbu hradu a na jeho výzdobu, hlavně na výzdobu hradních kaplí. Vnitřní výzdoba byla dokončena v roce 1365.</a:t>
            </a:r>
          </a:p>
          <a:p>
            <a:r>
              <a:rPr lang="cs-CZ" sz="2000" dirty="0" smtClean="0"/>
              <a:t>V roce 1357 byla založena </a:t>
            </a:r>
            <a:r>
              <a:rPr lang="cs-CZ" sz="2000" b="1" dirty="0" smtClean="0"/>
              <a:t>karlštejnská kapitula</a:t>
            </a:r>
            <a:r>
              <a:rPr lang="cs-CZ" sz="2000" dirty="0" smtClean="0"/>
              <a:t>. To zdůraznilo vážnost hradu.</a:t>
            </a:r>
          </a:p>
          <a:p>
            <a:r>
              <a:rPr lang="cs-CZ" sz="2000" dirty="0" smtClean="0"/>
              <a:t>Karlštejn je mohutný </a:t>
            </a:r>
            <a:r>
              <a:rPr lang="cs-CZ" sz="2000" b="1" dirty="0" smtClean="0"/>
              <a:t>gotický hrad</a:t>
            </a:r>
            <a:r>
              <a:rPr lang="cs-CZ" sz="2000" dirty="0" smtClean="0"/>
              <a:t>, který byl postaven podle francouzského vzoru.</a:t>
            </a:r>
          </a:p>
          <a:p>
            <a:r>
              <a:rPr lang="cs-CZ" sz="2000" dirty="0" smtClean="0"/>
              <a:t>Byl stavěn tak, aby odolal všem útokům a nebyl nikdy dobyt. Stojí na vápencové skále a byl vybudován na třech úrovních. Nejnižší úroveň byla určena k obývání, ve druhé je ve věži kostel P. Marie a kaple sv.  Kateřiny.  </a:t>
            </a:r>
          </a:p>
          <a:p>
            <a:r>
              <a:rPr lang="cs-CZ" sz="2000" dirty="0" smtClean="0"/>
              <a:t>V nejvyšší úrovni se tyčí věž, ve které se nachází nejkrásnější a nejposvátnější místo – kaple svatého Kříže. </a:t>
            </a:r>
          </a:p>
          <a:p>
            <a:r>
              <a:rPr lang="cs-CZ" sz="2000" dirty="0" smtClean="0"/>
              <a:t>Karel IV. si přál postavit honosné sídlo císaře, ale také místo, kde budou ukryty největší poklady – korunovační klenoty a  vzácné ostatky svatých.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Karlštej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260648"/>
            <a:ext cx="7620000" cy="52006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8460432" y="5301208"/>
            <a:ext cx="5084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2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661248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Pohled na Karlštejn od jihu z protějšího kopce. Vlevo Studniční věž, uprostřed purkrabství, vpravo císařský palác, za ním Mariánská a Velká věž.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2/27/FFridrich%2C_Karl%C5%A1tej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836712"/>
            <a:ext cx="7315200" cy="4800600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8316416" y="5517232"/>
            <a:ext cx="71288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3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949280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Historická podoba hradu </a:t>
            </a:r>
            <a:r>
              <a:rPr lang="cs-CZ" b="1" dirty="0" smtClean="0"/>
              <a:t>(před rokem 1870)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upload.wikimedia.org/wikipedia/commons/c/ca/Unknown_artist_-_Karl%C5%A1tejn2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6338" y="692696"/>
            <a:ext cx="6791325" cy="503872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1043608" y="5949280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Karlštejn neznámého malíře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5589240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4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7/7e/Jindrich_Eckert_-_Karlstejn%2C_kaple_sv_Krize_%281878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2825" y="980728"/>
            <a:ext cx="6598350" cy="4623048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1115616" y="5805264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Kaple svatého Kříže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5445224"/>
            <a:ext cx="11156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5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Meister Theoderich von Prag 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6438" y="260648"/>
            <a:ext cx="5191125" cy="5715000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7308304" y="5805264"/>
            <a:ext cx="13681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6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609329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Obraz sv. Jeronýma od Mistra </a:t>
            </a:r>
            <a:r>
              <a:rPr lang="cs-CZ" sz="2400" b="1" dirty="0" err="1" smtClean="0">
                <a:solidFill>
                  <a:srgbClr val="C00000"/>
                </a:solidFill>
              </a:rPr>
              <a:t>Theodorika</a:t>
            </a:r>
            <a:r>
              <a:rPr lang="cs-CZ" sz="2400" b="1" dirty="0" smtClean="0">
                <a:solidFill>
                  <a:srgbClr val="C00000"/>
                </a:solidFill>
              </a:rPr>
              <a:t> v kapli sv. Kříže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upload.wikimedia.org/wikipedia/commons/b/b5/Karl%C5%A1tejn%2C_purkrabstv%C3%AD_-_detail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7255991" cy="5440234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innerShdw blurRad="63500" dist="50800">
              <a:prstClr val="black">
                <a:alpha val="50000"/>
              </a:prstClr>
            </a:innerShdw>
          </a:effectLst>
        </p:spPr>
      </p:pic>
      <p:sp>
        <p:nvSpPr>
          <p:cNvPr id="3" name="TextovéPole 2"/>
          <p:cNvSpPr txBox="1"/>
          <p:nvPr/>
        </p:nvSpPr>
        <p:spPr>
          <a:xfrm>
            <a:off x="8172400" y="5589240"/>
            <a:ext cx="5084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7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602128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Karlštejn</a:t>
            </a:r>
            <a:r>
              <a:rPr lang="cs-CZ" dirty="0" smtClean="0"/>
              <a:t> - purkrabství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File:Karlštejn castle (2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48680"/>
            <a:ext cx="7620000" cy="552450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611560" y="6165304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Karlštejn </a:t>
            </a:r>
            <a:r>
              <a:rPr lang="cs-CZ" dirty="0" smtClean="0"/>
              <a:t>– Hodinová věž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60432" y="5949280"/>
            <a:ext cx="8640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8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oubor:Karlštejn 0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4008" y="512676"/>
            <a:ext cx="7475984" cy="5606988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8388424" y="5877272"/>
            <a:ext cx="7555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9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165304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Karlštejn </a:t>
            </a:r>
            <a:r>
              <a:rPr lang="cs-CZ" dirty="0" smtClean="0"/>
              <a:t>– letecký pohled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6328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 roce 1619 byly odtud odvezeny korunovační klenoty a hrad začal chátrat.Na konci třicetileté války byl dokonce dobyt Švédy. Postupem času nadále upadal.</a:t>
            </a:r>
          </a:p>
          <a:p>
            <a:r>
              <a:rPr lang="cs-CZ" dirty="0" smtClean="0"/>
              <a:t>V době národního obrození jej navštívil sám císař František I., který věnoval peníze na opravu.</a:t>
            </a:r>
          </a:p>
          <a:p>
            <a:r>
              <a:rPr lang="cs-CZ" dirty="0" smtClean="0"/>
              <a:t>Od roku 1918 je ve vlastnictví státu a je zpřístupněn veřejnosti.</a:t>
            </a:r>
          </a:p>
          <a:p>
            <a:r>
              <a:rPr lang="cs-CZ" dirty="0" smtClean="0"/>
              <a:t>Dnes  patří Karlštejn k nejvýznamnějším našim kulturním památkám a je jedním z nejnavštěvovanějších hradů v Česku. Je ve vlastnictví státu a ve správě Památkového úřadu.</a:t>
            </a:r>
          </a:p>
          <a:p>
            <a:r>
              <a:rPr lang="cs-CZ" dirty="0" smtClean="0"/>
              <a:t>Při návštěvě zhlédnete nádhernou architekturu, nástěnnou výzdobu ze 14. století, 129 deskových obrazů Mistra </a:t>
            </a:r>
            <a:r>
              <a:rPr lang="cs-CZ" dirty="0" err="1" smtClean="0"/>
              <a:t>Theorodika</a:t>
            </a:r>
            <a:r>
              <a:rPr lang="cs-CZ" dirty="0" smtClean="0"/>
              <a:t> v kapli sv. Kříže. Najdete tu největší portrétní galerii  českých panovníků, je zde vystavena i replika svatováclavské </a:t>
            </a:r>
            <a:r>
              <a:rPr lang="cs-CZ" dirty="0" smtClean="0"/>
              <a:t>koruny.</a:t>
            </a:r>
            <a:endParaRPr lang="cs-CZ" dirty="0" smtClean="0"/>
          </a:p>
          <a:p>
            <a:r>
              <a:rPr lang="cs-CZ" dirty="0" smtClean="0"/>
              <a:t>Karlštejn také posloužil jako předloha divadelní hry Jaroslava Vrchlického Noc na Karlštejně, na jejíž náměty byl v roce 1973 natočen stejnojmenný hudební film.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WMIErZzfuBw</a:t>
            </a:r>
            <a:r>
              <a:rPr lang="cs-CZ" dirty="0" smtClean="0">
                <a:hlinkClick r:id="rId2"/>
              </a:rPr>
              <a:t>&amp;feature=</a:t>
            </a:r>
            <a:r>
              <a:rPr lang="cs-CZ" dirty="0" err="1" smtClean="0">
                <a:hlinkClick r:id="rId2"/>
              </a:rPr>
              <a:t>player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embedded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20688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Současnost hradu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089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Použité zdroje:</a:t>
            </a:r>
          </a:p>
          <a:p>
            <a:r>
              <a:rPr lang="cs-CZ" sz="1200" dirty="0" smtClean="0"/>
              <a:t>Obrázek [1]</a:t>
            </a:r>
          </a:p>
          <a:p>
            <a:r>
              <a:rPr lang="en-US" sz="1200" dirty="0" smtClean="0"/>
              <a:t>HJUHULENIK. </a:t>
            </a:r>
            <a:r>
              <a:rPr lang="en-US" sz="1200" dirty="0" err="1" smtClean="0"/>
              <a:t>Karlštejn</a:t>
            </a:r>
            <a:r>
              <a:rPr lang="en-US" sz="1200" dirty="0" smtClean="0"/>
              <a:t> castle (1).jpg.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2011 [cit. 2012-02</a:t>
            </a:r>
            <a:r>
              <a:rPr lang="cs-CZ" sz="1200" dirty="0" smtClean="0"/>
              <a:t>-20</a:t>
            </a:r>
            <a:r>
              <a:rPr lang="en-US" sz="1200" dirty="0" smtClean="0"/>
              <a:t>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http://generator.citace.com/dok/HZUH0rP9FaJSnFtT</a:t>
            </a:r>
            <a:endParaRPr lang="cs-CZ" sz="1200" dirty="0" smtClean="0"/>
          </a:p>
          <a:p>
            <a:r>
              <a:rPr lang="cs-CZ" sz="1200" dirty="0" smtClean="0"/>
              <a:t>Obrázek [2]</a:t>
            </a:r>
          </a:p>
          <a:p>
            <a:r>
              <a:rPr lang="cs-CZ" sz="1200" dirty="0" smtClean="0"/>
              <a:t>PAVKAHU. Karlštejn.</a:t>
            </a:r>
            <a:r>
              <a:rPr lang="cs-CZ" sz="1200" dirty="0" err="1" smtClean="0"/>
              <a:t>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2008 [cit. 2012-02-20]. Dostupné z: http://commons.wikimedia.org/wiki/File:Karl%C5%A1tejn.JPG?uselang=cs</a:t>
            </a:r>
          </a:p>
          <a:p>
            <a:r>
              <a:rPr lang="cs-CZ" sz="1200" dirty="0" smtClean="0"/>
              <a:t>Obrázek [3 – volné dílo]</a:t>
            </a:r>
          </a:p>
          <a:p>
            <a:r>
              <a:rPr lang="cs-CZ" sz="1200" dirty="0" smtClean="0"/>
              <a:t>FRIDRICH, František. </a:t>
            </a:r>
            <a:r>
              <a:rPr lang="cs-CZ" sz="1200" dirty="0" err="1" smtClean="0"/>
              <a:t>FFridrich</a:t>
            </a:r>
            <a:r>
              <a:rPr lang="cs-CZ" sz="1200" dirty="0" smtClean="0"/>
              <a:t>, Karlštejn.</a:t>
            </a:r>
            <a:r>
              <a:rPr lang="cs-CZ" sz="1200" dirty="0" err="1" smtClean="0"/>
              <a:t>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2007 [cit. 2012-02-20]. Dostupné z: http://cs.wikipedia.org/wiki/Soubor:FFridrich,_Karl%C5%A1tejn.jpg</a:t>
            </a:r>
          </a:p>
          <a:p>
            <a:r>
              <a:rPr lang="cs-CZ" sz="1200" dirty="0" smtClean="0"/>
              <a:t>Obrázek[ 4] – volné - dílo</a:t>
            </a:r>
          </a:p>
          <a:p>
            <a:r>
              <a:rPr lang="cs-CZ" sz="1200" dirty="0" smtClean="0"/>
              <a:t>NEZNÁMÝ. </a:t>
            </a:r>
            <a:r>
              <a:rPr lang="cs-CZ" sz="1200" dirty="0" err="1" smtClean="0"/>
              <a:t>Unknown</a:t>
            </a:r>
            <a:r>
              <a:rPr lang="cs-CZ" sz="1200" dirty="0" smtClean="0"/>
              <a:t> </a:t>
            </a:r>
            <a:r>
              <a:rPr lang="cs-CZ" sz="1200" dirty="0" err="1" smtClean="0"/>
              <a:t>artist</a:t>
            </a:r>
            <a:r>
              <a:rPr lang="cs-CZ" sz="1200" dirty="0" smtClean="0"/>
              <a:t> - Karlštejn2.jpg.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2009 [cit. 2012-02-20]. Dostupné z: http://commons.wikimedia.org/wiki/File:Unknown_artist_-_Karl%C5%A1tejn2.jpg?uselang=cs</a:t>
            </a:r>
          </a:p>
          <a:p>
            <a:r>
              <a:rPr lang="cs-CZ" sz="1200" dirty="0" smtClean="0"/>
              <a:t>Obrázek [5] – volné dílo</a:t>
            </a:r>
          </a:p>
          <a:p>
            <a:r>
              <a:rPr lang="cs-CZ" sz="1200" dirty="0" smtClean="0"/>
              <a:t>ECKERT, Jindřich. </a:t>
            </a:r>
            <a:r>
              <a:rPr lang="cs-CZ" sz="1200" dirty="0" err="1" smtClean="0"/>
              <a:t>Jindrich</a:t>
            </a:r>
            <a:r>
              <a:rPr lang="cs-CZ" sz="1200" dirty="0" smtClean="0"/>
              <a:t> </a:t>
            </a:r>
            <a:r>
              <a:rPr lang="cs-CZ" sz="1200" dirty="0" err="1" smtClean="0"/>
              <a:t>Eckert</a:t>
            </a:r>
            <a:r>
              <a:rPr lang="cs-CZ" sz="1200" dirty="0" smtClean="0"/>
              <a:t> - </a:t>
            </a:r>
            <a:r>
              <a:rPr lang="cs-CZ" sz="1200" dirty="0" err="1" smtClean="0"/>
              <a:t>Karlstejn</a:t>
            </a:r>
            <a:r>
              <a:rPr lang="cs-CZ" sz="1200" dirty="0" smtClean="0"/>
              <a:t>, kaple </a:t>
            </a:r>
            <a:r>
              <a:rPr lang="cs-CZ" sz="1200" dirty="0" err="1" smtClean="0"/>
              <a:t>sv</a:t>
            </a:r>
            <a:r>
              <a:rPr lang="cs-CZ" sz="1200" dirty="0" smtClean="0"/>
              <a:t> Krize (1878).</a:t>
            </a:r>
            <a:r>
              <a:rPr lang="cs-CZ" sz="1200" dirty="0" err="1" smtClean="0"/>
              <a:t>jpg</a:t>
            </a:r>
            <a:r>
              <a:rPr lang="cs-CZ" sz="1200" dirty="0" smtClean="0"/>
              <a:t> Z </a:t>
            </a:r>
            <a:r>
              <a:rPr lang="cs-CZ" sz="1200" dirty="0" err="1" smtClean="0"/>
              <a:t>Wikipedie</a:t>
            </a:r>
            <a:r>
              <a:rPr lang="cs-CZ" sz="1200" dirty="0" smtClean="0"/>
              <a:t>, otevřené encyklopedie.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2008 [cit. 2012-02-20]. Dostupné z: http://cs.wikipedia.org/wiki/Soubor:Jindrich_Eckert_-_Karlstejn,_kaple_sv_Krize_(1878).jpg </a:t>
            </a:r>
          </a:p>
          <a:p>
            <a:r>
              <a:rPr lang="cs-CZ" sz="1200" dirty="0" smtClean="0"/>
              <a:t>Obrázek [6] – volné dílo</a:t>
            </a:r>
          </a:p>
          <a:p>
            <a:r>
              <a:rPr lang="cs-CZ" sz="1200" dirty="0" smtClean="0"/>
              <a:t>NEUVEDEN. </a:t>
            </a:r>
            <a:r>
              <a:rPr lang="cs-CZ" sz="1200" dirty="0" err="1" smtClean="0"/>
              <a:t>Meister</a:t>
            </a:r>
            <a:r>
              <a:rPr lang="cs-CZ" sz="1200" dirty="0" smtClean="0"/>
              <a:t> </a:t>
            </a:r>
            <a:r>
              <a:rPr lang="cs-CZ" sz="1200" dirty="0" err="1" smtClean="0"/>
              <a:t>Theoderich</a:t>
            </a:r>
            <a:r>
              <a:rPr lang="cs-CZ" sz="1200" dirty="0" smtClean="0"/>
              <a:t> </a:t>
            </a:r>
            <a:r>
              <a:rPr lang="cs-CZ" sz="1200" dirty="0" err="1" smtClean="0"/>
              <a:t>von</a:t>
            </a:r>
            <a:r>
              <a:rPr lang="cs-CZ" sz="1200" dirty="0" smtClean="0"/>
              <a:t> </a:t>
            </a:r>
            <a:r>
              <a:rPr lang="cs-CZ" sz="1200" dirty="0" err="1" smtClean="0"/>
              <a:t>Prag</a:t>
            </a:r>
            <a:r>
              <a:rPr lang="cs-CZ" sz="1200" dirty="0" smtClean="0"/>
              <a:t> 002.jpg.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2005 [cit. 2012-02-20]. Dostupné z: http://cs.wikipedia.org/wiki/Soubor:Meister_Theoderich_von_Prag_002.jpg</a:t>
            </a:r>
          </a:p>
          <a:p>
            <a:r>
              <a:rPr lang="cs-CZ" sz="1200" dirty="0" smtClean="0"/>
              <a:t>Obrázek [6]</a:t>
            </a:r>
          </a:p>
          <a:p>
            <a:r>
              <a:rPr lang="cs-CZ" sz="1200" dirty="0" smtClean="0"/>
              <a:t>JUANDEV. Karlštejn, purkrabství - detail.JPG.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2011 [cit. 2012-02-20]. Dostupné z: Karlštejn, purkrabství - detail.JPG</a:t>
            </a:r>
          </a:p>
          <a:p>
            <a:r>
              <a:rPr lang="cs-CZ" sz="1200" dirty="0" smtClean="0"/>
              <a:t>Obrázek [8]</a:t>
            </a:r>
          </a:p>
          <a:p>
            <a:r>
              <a:rPr lang="cs-CZ" sz="1200" dirty="0" smtClean="0"/>
              <a:t>HUHULENIK. Karlštejn </a:t>
            </a:r>
            <a:r>
              <a:rPr lang="cs-CZ" sz="1200" dirty="0" err="1" smtClean="0"/>
              <a:t>castle</a:t>
            </a:r>
            <a:r>
              <a:rPr lang="cs-CZ" sz="1200" dirty="0" smtClean="0"/>
              <a:t> (2).</a:t>
            </a:r>
            <a:r>
              <a:rPr lang="cs-CZ" sz="1200" dirty="0" err="1" smtClean="0"/>
              <a:t>jpgZ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2007 [cit. 2012-02-20]. Dostupné z: http://commons.wikimedia.org/wiki/File:Karl%C5%A1tejn_castle_(2).jpg?uselang=cs</a:t>
            </a:r>
          </a:p>
          <a:p>
            <a:r>
              <a:rPr lang="cs-CZ" sz="1200" dirty="0" smtClean="0"/>
              <a:t>Obrázek [9]</a:t>
            </a:r>
          </a:p>
          <a:p>
            <a:r>
              <a:rPr lang="cs-CZ" sz="1200" dirty="0" smtClean="0"/>
              <a:t>TOMAS62. Karlštejn 029.jpg.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2008 [cit. 2012-02-20]. Dostupné z: http://cs.wikipedia.org/wiki/Soubor:Karl%C5%A1tejn_029.jpg 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632</TotalTime>
  <Words>839</Words>
  <Application>Microsoft Office PowerPoint</Application>
  <PresentationFormat>Předvádění na obrazovce (4:3)</PresentationFormat>
  <Paragraphs>75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Oldřiška Vobrová</dc:creator>
  <cp:lastModifiedBy>U1</cp:lastModifiedBy>
  <cp:revision>132</cp:revision>
  <dcterms:created xsi:type="dcterms:W3CDTF">2012-02-22T20:33:32Z</dcterms:created>
  <dcterms:modified xsi:type="dcterms:W3CDTF">2012-06-26T20:28:11Z</dcterms:modified>
</cp:coreProperties>
</file>