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1" r:id="rId2"/>
    <p:sldId id="280" r:id="rId3"/>
    <p:sldId id="284" r:id="rId4"/>
    <p:sldId id="282" r:id="rId5"/>
    <p:sldId id="283" r:id="rId6"/>
    <p:sldId id="285" r:id="rId7"/>
    <p:sldId id="287" r:id="rId8"/>
    <p:sldId id="286" r:id="rId9"/>
    <p:sldId id="262" r:id="rId10"/>
    <p:sldId id="267" r:id="rId11"/>
    <p:sldId id="28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80176-4420-4490-B0DF-B1A60F90F80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483A9-DED6-40B0-B818-900AF4933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4/4d/Prague_hus_statue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b/Hus_pam%C3%A1tn%C3%ADk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praha/stare-mesto/betlemska-kaple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rtualtravel.cz/praha/stare-mesto/betlemska-kaple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6632"/>
            <a:ext cx="633670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447764" y="2204864"/>
            <a:ext cx="42484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Jan Hus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4221088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Tato práce je šířena pod licencí CC BY-SA 3.0. Odkazy a citace jsou platné k datu vytvoření této práce.</a:t>
            </a:r>
          </a:p>
          <a:p>
            <a:r>
              <a:rPr lang="cs-CZ" b="1" dirty="0" smtClean="0"/>
              <a:t>Texty jsou vlastní originální tvorbou autora.</a:t>
            </a: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23731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61653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VY_32_INOVACE_16_33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06084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539552" y="2145720"/>
            <a:ext cx="6840760" cy="384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Jan Hus - prezentace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Oldřiška Vobrová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10. 4. 2012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sedmý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Člověk a společnost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Dějepis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Vrcholný a pozdní středověk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Doba husitská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notebook,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Seznámení s životem a proticírkevní činností Jana Husa, s jeho vlivem na vznik husitského revolučního hnutí, na rozpoutání celoevropského boje proti katolické církvi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50450"/>
            <a:ext cx="6768752" cy="17824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620688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/>
                </a:solidFill>
                <a:latin typeface="Algerian" pitchFamily="82" charset="0"/>
              </a:rPr>
              <a:t>Jan Hus</a:t>
            </a:r>
            <a:endParaRPr lang="cs-CZ" sz="4800" dirty="0"/>
          </a:p>
        </p:txBody>
      </p:sp>
      <p:pic>
        <p:nvPicPr>
          <p:cNvPr id="1026" name="Picture 2" descr="http://upload.wikimedia.org/wikipedia/commons/0/07/Jan_hus_1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3168352" cy="400570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Left"/>
            <a:lightRig rig="threePt" dir="t"/>
          </a:scene3d>
        </p:spPr>
      </p:pic>
      <p:sp>
        <p:nvSpPr>
          <p:cNvPr id="5" name="TextovéPole 4"/>
          <p:cNvSpPr txBox="1"/>
          <p:nvPr/>
        </p:nvSpPr>
        <p:spPr>
          <a:xfrm>
            <a:off x="467544" y="5877272"/>
            <a:ext cx="388843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Narozen kolem roku  1370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587727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Zemřel  6. 7. 1415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5229200"/>
            <a:ext cx="11521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907300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Václav IV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2400" dirty="0" smtClean="0"/>
              <a:t>( 1378 – 1419 )	  </a:t>
            </a:r>
          </a:p>
          <a:p>
            <a:pPr lvl="0"/>
            <a:r>
              <a:rPr lang="cs-CZ" sz="2400" dirty="0" smtClean="0"/>
              <a:t> - syn Karla IV.</a:t>
            </a:r>
          </a:p>
          <a:p>
            <a:pPr lvl="0"/>
            <a:r>
              <a:rPr lang="cs-CZ" sz="2400" dirty="0" smtClean="0"/>
              <a:t> - neměl panovnické schopnosti,</a:t>
            </a:r>
          </a:p>
          <a:p>
            <a:pPr lvl="0"/>
            <a:r>
              <a:rPr lang="cs-CZ" sz="2400" dirty="0" smtClean="0"/>
              <a:t> - spory s vysokou šlechtou,</a:t>
            </a:r>
          </a:p>
          <a:p>
            <a:r>
              <a:rPr lang="cs-CZ" sz="2400" dirty="0" smtClean="0"/>
              <a:t> - opíral se o nižší šlechtu a bohaté měšťany</a:t>
            </a:r>
          </a:p>
          <a:p>
            <a:r>
              <a:rPr lang="cs-CZ" sz="2400" b="1" dirty="0" smtClean="0"/>
              <a:t>Krize českého státu</a:t>
            </a:r>
          </a:p>
          <a:p>
            <a:r>
              <a:rPr lang="cs-CZ" sz="2400" b="1" dirty="0" smtClean="0"/>
              <a:t>Rozpory ve společnosti</a:t>
            </a:r>
          </a:p>
          <a:p>
            <a:r>
              <a:rPr lang="cs-CZ" sz="2400" dirty="0" smtClean="0"/>
              <a:t>     šlechta   x   města   x  církev </a:t>
            </a:r>
          </a:p>
          <a:p>
            <a:r>
              <a:rPr lang="cs-CZ" sz="2400" dirty="0" smtClean="0"/>
              <a:t>     poddaní   x  feudálové</a:t>
            </a:r>
          </a:p>
          <a:p>
            <a:r>
              <a:rPr lang="cs-CZ" sz="2400" dirty="0" smtClean="0"/>
              <a:t>     měšťané   x  chudina</a:t>
            </a:r>
          </a:p>
          <a:p>
            <a:r>
              <a:rPr lang="cs-CZ" sz="2400" dirty="0" smtClean="0"/>
              <a:t>     řemeslníci  x   městský patriciát</a:t>
            </a:r>
          </a:p>
          <a:p>
            <a:r>
              <a:rPr lang="cs-CZ" sz="2400" dirty="0" smtClean="0"/>
              <a:t>     páni  x   zemané</a:t>
            </a:r>
          </a:p>
          <a:p>
            <a:r>
              <a:rPr lang="cs-CZ" sz="2400" dirty="0" smtClean="0"/>
              <a:t>Nepokoje na venkově, poddaní odmítají sloužit feudálům,</a:t>
            </a:r>
          </a:p>
          <a:p>
            <a:r>
              <a:rPr lang="cs-CZ" sz="2400" dirty="0" smtClean="0"/>
              <a:t>odpor proti církvi.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79208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Jan Hus</a:t>
            </a:r>
          </a:p>
          <a:p>
            <a:r>
              <a:rPr lang="cs-CZ" dirty="0" smtClean="0"/>
              <a:t>     -  jihočeský Husinec</a:t>
            </a:r>
          </a:p>
          <a:p>
            <a:r>
              <a:rPr lang="cs-CZ" dirty="0" smtClean="0"/>
              <a:t>     -  mistr na pražské univerzitě</a:t>
            </a:r>
          </a:p>
          <a:p>
            <a:r>
              <a:rPr lang="cs-CZ" dirty="0" smtClean="0"/>
              <a:t>     -  kazatel v Betlémské kapli </a:t>
            </a:r>
            <a:r>
              <a:rPr lang="cs-CZ" dirty="0" smtClean="0"/>
              <a:t>(od </a:t>
            </a:r>
            <a:r>
              <a:rPr lang="cs-CZ" dirty="0" smtClean="0"/>
              <a:t>r. </a:t>
            </a:r>
            <a:r>
              <a:rPr lang="cs-CZ" dirty="0" smtClean="0"/>
              <a:t>1402)</a:t>
            </a:r>
            <a:endParaRPr lang="cs-CZ" dirty="0" smtClean="0"/>
          </a:p>
          <a:p>
            <a:r>
              <a:rPr lang="cs-CZ" dirty="0" smtClean="0"/>
              <a:t>     -  kritika církevních i světských feudálů za nelidské vykořisťování</a:t>
            </a:r>
          </a:p>
          <a:p>
            <a:r>
              <a:rPr lang="cs-CZ" dirty="0" smtClean="0"/>
              <a:t>        </a:t>
            </a:r>
            <a:r>
              <a:rPr lang="cs-CZ" dirty="0" smtClean="0"/>
              <a:t>(příčinu </a:t>
            </a:r>
            <a:r>
              <a:rPr lang="cs-CZ" dirty="0" smtClean="0"/>
              <a:t>zla a nespokojenosti vidí v bohatství </a:t>
            </a:r>
            <a:r>
              <a:rPr lang="cs-CZ" dirty="0" smtClean="0"/>
              <a:t>církve)</a:t>
            </a:r>
            <a:endParaRPr lang="cs-CZ" dirty="0" smtClean="0"/>
          </a:p>
          <a:p>
            <a:r>
              <a:rPr lang="cs-CZ" dirty="0" smtClean="0"/>
              <a:t>Náprava  -  zbavit církev majetku</a:t>
            </a:r>
          </a:p>
          <a:p>
            <a:r>
              <a:rPr lang="cs-CZ" dirty="0" smtClean="0"/>
              <a:t>                 -  omezit moc nejbohatších vrstev</a:t>
            </a:r>
          </a:p>
          <a:p>
            <a:pPr lvl="0"/>
            <a:r>
              <a:rPr lang="cs-CZ" dirty="0" smtClean="0"/>
              <a:t>1412 -   vystoupil proti prodávání odpustků,uvržen do církevní klatby, interdikt nad </a:t>
            </a:r>
          </a:p>
          <a:p>
            <a:r>
              <a:rPr lang="cs-CZ" dirty="0" smtClean="0"/>
              <a:t>               Prahou, odchod Husa z Prahy</a:t>
            </a:r>
          </a:p>
          <a:p>
            <a:pPr>
              <a:buNone/>
            </a:pPr>
            <a:r>
              <a:rPr lang="cs-CZ" b="1" dirty="0" smtClean="0"/>
              <a:t>1414  -  koncil v Kostnici </a:t>
            </a:r>
            <a:r>
              <a:rPr lang="cs-CZ" dirty="0" smtClean="0"/>
              <a:t>(Jan </a:t>
            </a:r>
            <a:r>
              <a:rPr lang="cs-CZ" dirty="0" smtClean="0"/>
              <a:t>Hus odmítl odvolat své </a:t>
            </a:r>
            <a:r>
              <a:rPr lang="cs-CZ" dirty="0" smtClean="0"/>
              <a:t>učení)</a:t>
            </a:r>
            <a:endParaRPr lang="cs-CZ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6. července 1415 upálen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000" b="1" dirty="0" smtClean="0"/>
              <a:t>Pojmy:  </a:t>
            </a:r>
            <a:r>
              <a:rPr lang="cs-CZ" b="1" dirty="0" smtClean="0"/>
              <a:t>kacíř</a:t>
            </a:r>
            <a:r>
              <a:rPr lang="cs-CZ" dirty="0" smtClean="0"/>
              <a:t>  -  odpůrce katolické církve</a:t>
            </a:r>
          </a:p>
          <a:p>
            <a:r>
              <a:rPr lang="cs-CZ" b="1" dirty="0" smtClean="0"/>
              <a:t>                       inkvizice</a:t>
            </a:r>
            <a:r>
              <a:rPr lang="cs-CZ" dirty="0" smtClean="0"/>
              <a:t>  -  nejvyšší církevní soud</a:t>
            </a:r>
          </a:p>
          <a:p>
            <a:r>
              <a:rPr lang="cs-CZ" b="1" dirty="0" smtClean="0"/>
              <a:t>                       koncil</a:t>
            </a:r>
            <a:r>
              <a:rPr lang="cs-CZ" dirty="0" smtClean="0"/>
              <a:t>  -  nejvyšší církevní sněm</a:t>
            </a:r>
          </a:p>
          <a:p>
            <a:r>
              <a:rPr lang="cs-CZ" b="1" dirty="0" smtClean="0"/>
              <a:t>                       glejt</a:t>
            </a:r>
            <a:r>
              <a:rPr lang="cs-CZ" dirty="0" smtClean="0"/>
              <a:t>  -  ochranná listina</a:t>
            </a:r>
          </a:p>
          <a:p>
            <a:r>
              <a:rPr lang="cs-CZ" b="1" dirty="0" smtClean="0"/>
              <a:t>                       klatba</a:t>
            </a:r>
            <a:r>
              <a:rPr lang="cs-CZ" dirty="0" smtClean="0"/>
              <a:t>  -  veřejné prohlášení za kacíře, vyloučení z katolické církve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8/80/Bro%C5%BE%C3%ADk%2C_V%C3%A1clav_-_Hus_p%C5%99ed_koncilem_6._%C4%8Dervence_1415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4928" y="836712"/>
            <a:ext cx="6534145" cy="4219969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259632" y="5589240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Václav Brožík: Hus před koncilem 6. července 1415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4869160"/>
            <a:ext cx="4908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2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upload.wikimedia.org/wikipedia/commons/e/e1/Muttich%2C_Kamil_Vladislav_-_Mistr_Jan_Hus_na_hranici_v_Kostnici_14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00651"/>
            <a:ext cx="3744416" cy="5269919"/>
          </a:xfrm>
          <a:prstGeom prst="rect">
            <a:avLst/>
          </a:prstGeom>
          <a:noFill/>
          <a:ln>
            <a:solidFill>
              <a:schemeClr val="tx2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6660232" y="5373216"/>
            <a:ext cx="6480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3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877273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Kamil Vladislav </a:t>
            </a:r>
            <a:r>
              <a:rPr lang="cs-CZ" sz="2400" b="1" dirty="0" err="1" smtClean="0">
                <a:solidFill>
                  <a:srgbClr val="0070C0"/>
                </a:solidFill>
              </a:rPr>
              <a:t>Muttich</a:t>
            </a:r>
            <a:r>
              <a:rPr lang="cs-CZ" sz="2400" b="1" dirty="0" smtClean="0">
                <a:solidFill>
                  <a:srgbClr val="0070C0"/>
                </a:solidFill>
              </a:rPr>
              <a:t>: Mistr Jan Hus na hranici v Kostnici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File:Prague hus statu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620688"/>
            <a:ext cx="7344816" cy="4893485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8316416" y="5373216"/>
            <a:ext cx="8275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4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805264"/>
            <a:ext cx="8532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Pomník Jana Husa v Praze na Staroměstském náměstí od Ladislava </a:t>
            </a:r>
            <a:r>
              <a:rPr lang="cs-CZ" sz="2000" b="1" dirty="0" err="1" smtClean="0">
                <a:solidFill>
                  <a:srgbClr val="C00000"/>
                </a:solidFill>
              </a:rPr>
              <a:t>Šalouna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Hus památní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5"/>
            <a:ext cx="7440827" cy="558062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616530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Památník z roku  1862  na místě Husova upálení.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00392" y="5733256"/>
            <a:ext cx="76079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5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08720"/>
            <a:ext cx="842493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Betlémská kaple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stojí na pražském Starém Městě. Byla založená roku 1391 dvěma pražskými bohatými měšťany Hanušem z </a:t>
            </a:r>
            <a:r>
              <a:rPr lang="cs-CZ" sz="2000" dirty="0" err="1" smtClean="0"/>
              <a:t>Milheimu</a:t>
            </a:r>
            <a:r>
              <a:rPr lang="cs-CZ" sz="2000" dirty="0" smtClean="0"/>
              <a:t> a kramářem Křížem. Byla určena Pražanům pro kázání v českém jazyce. </a:t>
            </a:r>
          </a:p>
          <a:p>
            <a:r>
              <a:rPr lang="cs-CZ" sz="2000" dirty="0" smtClean="0"/>
              <a:t>Byla velmi prostorná, vešlo se do ní až 3 000 lidí. Kázal zde mistr Jan Hus až do roku 1412, kdy musel opustit Prahu. Poté kaple zchátrala, 1786 byla proto zbořena. Znovu vybudována byla v 1. polovině 50. let 20. století a sloužila jako památník husitského hnutí. </a:t>
            </a:r>
          </a:p>
          <a:p>
            <a:r>
              <a:rPr lang="cs-CZ" sz="2000" dirty="0" smtClean="0"/>
              <a:t>Dnes obnovená kaple slouží také jako slavnostní aula Vysoké školy chemicko-technologické v Praze a Českého vysokého učení technického v Praze. </a:t>
            </a:r>
          </a:p>
          <a:p>
            <a:r>
              <a:rPr lang="cs-CZ" sz="2000" dirty="0" smtClean="0"/>
              <a:t>Na hřbitově kaple je pohřbena řada osobností, např. Jakoubek ze Stříbra, Hanuš z </a:t>
            </a:r>
            <a:r>
              <a:rPr lang="cs-CZ" sz="2000" dirty="0" err="1" smtClean="0"/>
              <a:t>Mülheimu</a:t>
            </a:r>
            <a:r>
              <a:rPr lang="cs-CZ" sz="2000" dirty="0" smtClean="0"/>
              <a:t> - zakladatel kaple, profesoři Jan Zahrádka, Matouš Kolín, Albert z </a:t>
            </a:r>
            <a:r>
              <a:rPr lang="cs-CZ" sz="2000" dirty="0" err="1" smtClean="0"/>
              <a:t>Kaménka</a:t>
            </a:r>
            <a:r>
              <a:rPr lang="cs-CZ" sz="2000" dirty="0" smtClean="0"/>
              <a:t>, Adam </a:t>
            </a:r>
            <a:r>
              <a:rPr lang="cs-CZ" sz="2000" dirty="0" err="1" smtClean="0"/>
              <a:t>Zálužánský</a:t>
            </a:r>
            <a:r>
              <a:rPr lang="cs-CZ" sz="2000" dirty="0" smtClean="0"/>
              <a:t>. 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0/06/Betlemska_ka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92626"/>
            <a:ext cx="7056784" cy="529087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172400" y="5805264"/>
            <a:ext cx="6115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6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609329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Betlémská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kaple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6237312"/>
            <a:ext cx="40324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virtualtravel.cz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praha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stare</a:t>
            </a:r>
            <a:r>
              <a:rPr lang="cs-CZ" sz="1000" dirty="0" smtClean="0">
                <a:hlinkClick r:id="rId3"/>
              </a:rPr>
              <a:t>-</a:t>
            </a:r>
            <a:r>
              <a:rPr lang="cs-CZ" sz="1000" dirty="0" err="1" smtClean="0">
                <a:hlinkClick r:id="rId3"/>
              </a:rPr>
              <a:t>mesto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betlemska</a:t>
            </a:r>
            <a:r>
              <a:rPr lang="cs-CZ" sz="1000" dirty="0" smtClean="0">
                <a:hlinkClick r:id="rId3"/>
              </a:rPr>
              <a:t>-kaple.</a:t>
            </a:r>
            <a:r>
              <a:rPr lang="cs-CZ" sz="1000" dirty="0" err="1" smtClean="0">
                <a:hlinkClick r:id="rId3"/>
              </a:rPr>
              <a:t>html</a:t>
            </a: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9"/>
            <a:ext cx="828092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Použité zdroje:</a:t>
            </a:r>
          </a:p>
          <a:p>
            <a:r>
              <a:rPr lang="cs-CZ" sz="1200" dirty="0" smtClean="0"/>
              <a:t>Obrázek [1]</a:t>
            </a:r>
          </a:p>
          <a:p>
            <a:r>
              <a:rPr lang="cs-CZ" sz="1200" dirty="0" smtClean="0"/>
              <a:t>NEUVEDEN. Jan Hus 1.jpg. </a:t>
            </a:r>
            <a:r>
              <a:rPr lang="cs-CZ" sz="1200" i="1" dirty="0" err="1" smtClean="0"/>
              <a:t>Wikomedia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2011 [cit. 2012-04-10]. Dostupné z: http://commons.wikimedia.org/wiki/File:Jan_hus_1.jpg?uselang=cs </a:t>
            </a:r>
          </a:p>
          <a:p>
            <a:r>
              <a:rPr lang="cs-CZ" sz="1200" dirty="0" smtClean="0"/>
              <a:t>Obrázek [2] – volné dílo</a:t>
            </a:r>
          </a:p>
          <a:p>
            <a:r>
              <a:rPr lang="cs-CZ" sz="1200" dirty="0" smtClean="0"/>
              <a:t>BROŽÍK, Václav. Brožík, Václav - Hus před koncilem 6. července 1415. </a:t>
            </a:r>
            <a:r>
              <a:rPr lang="cs-CZ" sz="1200" i="1" dirty="0" err="1" smtClean="0"/>
              <a:t>Wikomedia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2009 [cit. 2012-04-10]. Dostupné z: http://commons.wikimedia.org/wiki/File:Bro%C5%BE%C3%ADk,_V%C3%A1clav_-_Hus_p%C5%99ed_koncilem_6._%C4%8Dervence_1415.jpg?uselang=cs </a:t>
            </a:r>
          </a:p>
          <a:p>
            <a:r>
              <a:rPr lang="cs-CZ" sz="1200" dirty="0" smtClean="0"/>
              <a:t>Obrázek [3] – volné dílo</a:t>
            </a:r>
          </a:p>
          <a:p>
            <a:r>
              <a:rPr lang="cs-CZ" sz="1200" dirty="0" smtClean="0"/>
              <a:t>MUTTICH, Kamil Vladislav. </a:t>
            </a:r>
            <a:r>
              <a:rPr lang="cs-CZ" sz="1200" dirty="0" err="1" smtClean="0"/>
              <a:t>Muttich</a:t>
            </a:r>
            <a:r>
              <a:rPr lang="cs-CZ" sz="1200" dirty="0" smtClean="0"/>
              <a:t>, Kamil Vladislav - Mistr Jan Hus na hranici v Kostnici.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2008 [cit. 2012-04-10]. Dostupné z: http://cs.wikipedia.org/wiki/Soubor:Muttich,_Kamil_Vladislav_-_Mistr_Jan_Hus_na_hranici_v_Kostnici_1415.jpg </a:t>
            </a:r>
          </a:p>
          <a:p>
            <a:r>
              <a:rPr lang="cs-CZ" sz="1200" dirty="0" smtClean="0"/>
              <a:t>Obrázek [4]</a:t>
            </a:r>
          </a:p>
          <a:p>
            <a:r>
              <a:rPr lang="cs-CZ" sz="1200" dirty="0" smtClean="0"/>
              <a:t>VILGUS, Petr. </a:t>
            </a:r>
            <a:r>
              <a:rPr lang="cs-CZ" sz="1200" dirty="0" err="1" smtClean="0"/>
              <a:t>Prague</a:t>
            </a:r>
            <a:r>
              <a:rPr lang="cs-CZ" sz="1200" dirty="0" smtClean="0"/>
              <a:t> hus statue.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Wikomedia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2006 [cit. 2012-04-10]. Dostupné z: http://commons.wikimedia.org/wiki/File:Prague_hus_statue.jpg?uselang=cs </a:t>
            </a:r>
          </a:p>
          <a:p>
            <a:r>
              <a:rPr lang="cs-CZ" sz="1200" dirty="0" smtClean="0"/>
              <a:t>Obrázek [5]</a:t>
            </a:r>
          </a:p>
          <a:p>
            <a:r>
              <a:rPr lang="cs-CZ" sz="1200" dirty="0" smtClean="0"/>
              <a:t>GORTYNA. Hus památník.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2011 [cit. 2012-04-10]. Dostupné z: http://cs.wikipedia.org/wiki/Soubor:Hus_pam%C3%A1tn%C3%ADk.jpg </a:t>
            </a:r>
          </a:p>
          <a:p>
            <a:r>
              <a:rPr lang="cs-CZ" sz="1200" dirty="0" smtClean="0"/>
              <a:t>GORTYNA. Hus památník.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2011 [cit. 2012-04-10]. Dostupné z: http://cs.wikipedia.org/wiki/Soubor:Hus_pam%C3%A1tn%C3%ADk.jp</a:t>
            </a:r>
          </a:p>
          <a:p>
            <a:r>
              <a:rPr lang="cs-CZ" sz="1200" dirty="0" smtClean="0"/>
              <a:t>Obrázek [6] – volné dílo</a:t>
            </a:r>
          </a:p>
          <a:p>
            <a:r>
              <a:rPr lang="cs-CZ" sz="1200" dirty="0" smtClean="0"/>
              <a:t>NEUVEDEN. Betlémská kaple.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2006 [cit. 2012-04-10]. Dostupné z: http://cs.wikipedia.org/wiki/Soubor:Betlemska_kaple.jpg</a:t>
            </a:r>
          </a:p>
          <a:p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virtualtravel.cz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praha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stare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mesto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betlemska</a:t>
            </a:r>
            <a:r>
              <a:rPr lang="cs-CZ" sz="1200" dirty="0" smtClean="0">
                <a:hlinkClick r:id="rId2"/>
              </a:rPr>
              <a:t>-kaple.</a:t>
            </a:r>
            <a:r>
              <a:rPr lang="cs-CZ" sz="1200" dirty="0" err="1" smtClean="0">
                <a:hlinkClick r:id="rId2"/>
              </a:rPr>
              <a:t>html</a:t>
            </a:r>
            <a:r>
              <a:rPr lang="cs-CZ" sz="1200" dirty="0" smtClean="0"/>
              <a:t>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494</TotalTime>
  <Words>442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dc:creator>Oldřiška Vobrová</dc:creator>
  <cp:lastModifiedBy>malkova</cp:lastModifiedBy>
  <cp:revision>106</cp:revision>
  <dcterms:created xsi:type="dcterms:W3CDTF">2012-02-25T21:52:10Z</dcterms:created>
  <dcterms:modified xsi:type="dcterms:W3CDTF">2012-06-19T11:44:33Z</dcterms:modified>
</cp:coreProperties>
</file>